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Sergio Trendy" charset="1" panose="00000000000000000000"/>
      <p:regular r:id="rId24"/>
    </p:embeddedFont>
    <p:embeddedFont>
      <p:font typeface="Garet" charset="1" panose="00000000000000000000"/>
      <p:regular r:id="rId25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 we all know, nutrition has a big impact on our daily life, </a:t>
            </a:r>
          </a:p>
          <a:p>
            <a:r>
              <a:rPr lang="en-US"/>
              <a:t>A lot go illnesses can be cure only from changing your food habits, and of course, over weight causing cardio issues, diabetes and other disease.</a:t>
            </a:r>
          </a:p>
          <a:p>
            <a:r>
              <a:rPr lang="en-US"/>
              <a:t> </a:t>
            </a:r>
          </a:p>
          <a:p>
            <a:r>
              <a:rPr lang="en-US"/>
              <a:t>another aspect is the fact that some population have specific dietary requirements - pregnant woman or people with celiac allergies and more.</a:t>
            </a:r>
          </a:p>
          <a:p>
            <a:r>
              <a:rPr lang="en-US"/>
              <a:t>they all need to take care and notice what they consume.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System development: Integrating APIs with a system, especially with complex models like GPT-4, and ensuring smooth synchronization with the database can be problematic. The API might provide inconsistent data, and network issues could disrupt communication.</a:t>
            </a:r>
          </a:p>
          <a:p>
            <a:r>
              <a:rPr lang="en-US"/>
              <a:t/>
            </a:r>
          </a:p>
          <a:p>
            <a:r>
              <a:rPr lang="en-US"/>
              <a:t>Data verification and validation: Verifying the information received from GPT-4 against a trusted database is crucial, as the model might produce incorrect or contextually inappropriate responses.</a:t>
            </a:r>
          </a:p>
          <a:p>
            <a:r>
              <a:rPr lang="en-US"/>
              <a:t/>
            </a:r>
          </a:p>
          <a:p>
            <a:r>
              <a:rPr lang="en-US"/>
              <a:t>Algorithms and technologies: Finding the relevant and effective algorithms and technologies for our goal</a:t>
            </a:r>
          </a:p>
          <a:p>
            <a:r>
              <a:rPr lang="en-US"/>
              <a:t/>
            </a:r>
          </a:p>
          <a:p>
            <a:r>
              <a:rPr lang="en-US"/>
              <a:t>Recipe suitability classification: Identifying and marking recipes that are not suitable for pregnant women or other specific dietary needs. Ensuring that similar unsuitable recipes are also flagged.</a:t>
            </a:r>
          </a:p>
          <a:p>
            <a:r>
              <a:rPr lang="en-US"/>
              <a:t/>
            </a:r>
          </a:p>
          <a:p>
            <a:r>
              <a:rPr lang="en-US"/>
              <a:t>Handling data consistency and concurrency: Maintaining data consistency between the application and the database when multiple users are interacting with the system simultaneously.</a:t>
            </a:r>
          </a:p>
          <a:p>
            <a:r>
              <a:rPr lang="en-US"/>
              <a:t/>
            </a:r>
          </a:p>
          <a:p>
            <a:r>
              <a:rPr lang="en-US"/>
              <a:t>Recipe making process: finding a suitable way and APIs for making recipes </a:t>
            </a:r>
          </a:p>
          <a:p>
            <a:r>
              <a:rPr lang="en-US"/>
              <a:t/>
            </a:r>
          </a:p>
          <a:p>
            <a:r>
              <a:rPr lang="en-US"/>
              <a:t>Ensuring accurate recommendations: we want to ensure that our app give accurate result and recommendations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90.svg" Type="http://schemas.openxmlformats.org/officeDocument/2006/relationships/image"/><Relationship Id="rId21" Target="../media/aAGRCr2kzK4.m4a" Type="http://schemas.microsoft.com/office/2007/relationships/media"/><Relationship Id="rId22" Target="../media/aAGRCr2kzK4.m4a" Type="http://schemas.openxmlformats.org/officeDocument/2006/relationships/audio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81.png" Type="http://schemas.openxmlformats.org/officeDocument/2006/relationships/image"/><Relationship Id="rId13" Target="../media/image82.sv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16" Target="../media/image83.pn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81.png" Type="http://schemas.openxmlformats.org/officeDocument/2006/relationships/image"/><Relationship Id="rId13" Target="../media/image82.sv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16" Target="../media/image84.pn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81.png" Type="http://schemas.openxmlformats.org/officeDocument/2006/relationships/image"/><Relationship Id="rId13" Target="../media/image82.sv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16" Target="../media/image85.pn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81.png" Type="http://schemas.openxmlformats.org/officeDocument/2006/relationships/image"/><Relationship Id="rId13" Target="../media/image82.sv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16" Target="../media/image86.pn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66.png" Type="http://schemas.openxmlformats.org/officeDocument/2006/relationships/image"/><Relationship Id="rId15" Target="../media/image67.svg" Type="http://schemas.openxmlformats.org/officeDocument/2006/relationships/image"/><Relationship Id="rId16" Target="../media/image38.png" Type="http://schemas.openxmlformats.org/officeDocument/2006/relationships/image"/><Relationship Id="rId17" Target="../media/image39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jpeg" Type="http://schemas.openxmlformats.org/officeDocument/2006/relationships/image"/><Relationship Id="rId3" Target="../media/VAGRaJ3VbcQ.mp4" Type="http://schemas.openxmlformats.org/officeDocument/2006/relationships/video"/><Relationship Id="rId4" Target="../media/VAGRaJ3VbcQ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13" Target="../media/image61.png" Type="http://schemas.openxmlformats.org/officeDocument/2006/relationships/image"/><Relationship Id="rId2" Target="../media/image42.png" Type="http://schemas.openxmlformats.org/officeDocument/2006/relationships/image"/><Relationship Id="rId3" Target="../media/image50.pn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jpe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47.pn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29817" y="-1653828"/>
            <a:ext cx="12182061" cy="12373732"/>
            <a:chOff x="0" y="0"/>
            <a:chExt cx="16242748" cy="16498310"/>
          </a:xfrm>
        </p:grpSpPr>
        <p:sp>
          <p:nvSpPr>
            <p:cNvPr name="Freeform 3" id="3"/>
            <p:cNvSpPr/>
            <p:nvPr/>
          </p:nvSpPr>
          <p:spPr>
            <a:xfrm flipH="false" flipV="false" rot="1008972">
              <a:off x="6036703" y="6020690"/>
              <a:ext cx="5581267" cy="4353388"/>
            </a:xfrm>
            <a:custGeom>
              <a:avLst/>
              <a:gdLst/>
              <a:ahLst/>
              <a:cxnLst/>
              <a:rect r="r" b="b" t="t" l="l"/>
              <a:pathLst>
                <a:path h="4353388" w="5581267">
                  <a:moveTo>
                    <a:pt x="0" y="0"/>
                  </a:moveTo>
                  <a:lnTo>
                    <a:pt x="5581267" y="0"/>
                  </a:lnTo>
                  <a:lnTo>
                    <a:pt x="5581267" y="4353388"/>
                  </a:lnTo>
                  <a:lnTo>
                    <a:pt x="0" y="435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800180" y="888514"/>
              <a:ext cx="4656358" cy="7173661"/>
            </a:xfrm>
            <a:custGeom>
              <a:avLst/>
              <a:gdLst/>
              <a:ahLst/>
              <a:cxnLst/>
              <a:rect r="r" b="b" t="t" l="l"/>
              <a:pathLst>
                <a:path h="7173661" w="4656358">
                  <a:moveTo>
                    <a:pt x="0" y="0"/>
                  </a:moveTo>
                  <a:lnTo>
                    <a:pt x="4656358" y="0"/>
                  </a:lnTo>
                  <a:lnTo>
                    <a:pt x="4656358" y="7173662"/>
                  </a:lnTo>
                  <a:lnTo>
                    <a:pt x="0" y="7173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33421" y="193824"/>
              <a:ext cx="5020330" cy="5976584"/>
            </a:xfrm>
            <a:custGeom>
              <a:avLst/>
              <a:gdLst/>
              <a:ahLst/>
              <a:cxnLst/>
              <a:rect r="r" b="b" t="t" l="l"/>
              <a:pathLst>
                <a:path h="5976584" w="5020330">
                  <a:moveTo>
                    <a:pt x="0" y="0"/>
                  </a:moveTo>
                  <a:lnTo>
                    <a:pt x="5020330" y="0"/>
                  </a:lnTo>
                  <a:lnTo>
                    <a:pt x="5020330" y="5976584"/>
                  </a:lnTo>
                  <a:lnTo>
                    <a:pt x="0" y="597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596253" y="3450529"/>
              <a:ext cx="1646494" cy="7422720"/>
            </a:xfrm>
            <a:custGeom>
              <a:avLst/>
              <a:gdLst/>
              <a:ahLst/>
              <a:cxnLst/>
              <a:rect r="r" b="b" t="t" l="l"/>
              <a:pathLst>
                <a:path h="7422720" w="1646494">
                  <a:moveTo>
                    <a:pt x="0" y="0"/>
                  </a:moveTo>
                  <a:lnTo>
                    <a:pt x="1646495" y="0"/>
                  </a:lnTo>
                  <a:lnTo>
                    <a:pt x="1646495" y="7422720"/>
                  </a:lnTo>
                  <a:lnTo>
                    <a:pt x="0" y="7422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756198" y="11599189"/>
              <a:ext cx="3411569" cy="4899121"/>
            </a:xfrm>
            <a:custGeom>
              <a:avLst/>
              <a:gdLst/>
              <a:ahLst/>
              <a:cxnLst/>
              <a:rect r="r" b="b" t="t" l="l"/>
              <a:pathLst>
                <a:path h="4899121" w="3411569">
                  <a:moveTo>
                    <a:pt x="0" y="0"/>
                  </a:moveTo>
                  <a:lnTo>
                    <a:pt x="3411570" y="0"/>
                  </a:lnTo>
                  <a:lnTo>
                    <a:pt x="3411570" y="4899121"/>
                  </a:lnTo>
                  <a:lnTo>
                    <a:pt x="0" y="4899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2700000">
              <a:off x="4847954" y="5073779"/>
              <a:ext cx="2000471" cy="7335062"/>
            </a:xfrm>
            <a:custGeom>
              <a:avLst/>
              <a:gdLst/>
              <a:ahLst/>
              <a:cxnLst/>
              <a:rect r="r" b="b" t="t" l="l"/>
              <a:pathLst>
                <a:path h="7335062" w="2000471">
                  <a:moveTo>
                    <a:pt x="0" y="0"/>
                  </a:moveTo>
                  <a:lnTo>
                    <a:pt x="2000471" y="0"/>
                  </a:lnTo>
                  <a:lnTo>
                    <a:pt x="2000471" y="7335062"/>
                  </a:lnTo>
                  <a:lnTo>
                    <a:pt x="0" y="7335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7024030" y="11372473"/>
              <a:ext cx="5732168" cy="4043784"/>
            </a:xfrm>
            <a:custGeom>
              <a:avLst/>
              <a:gdLst/>
              <a:ahLst/>
              <a:cxnLst/>
              <a:rect r="r" b="b" t="t" l="l"/>
              <a:pathLst>
                <a:path h="4043784" w="5732168">
                  <a:moveTo>
                    <a:pt x="5732168" y="0"/>
                  </a:moveTo>
                  <a:lnTo>
                    <a:pt x="0" y="0"/>
                  </a:lnTo>
                  <a:lnTo>
                    <a:pt x="0" y="4043784"/>
                  </a:lnTo>
                  <a:lnTo>
                    <a:pt x="5732168" y="4043784"/>
                  </a:lnTo>
                  <a:lnTo>
                    <a:pt x="5732168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478074" y="7325021"/>
              <a:ext cx="3574758" cy="4274168"/>
            </a:xfrm>
            <a:custGeom>
              <a:avLst/>
              <a:gdLst/>
              <a:ahLst/>
              <a:cxnLst/>
              <a:rect r="r" b="b" t="t" l="l"/>
              <a:pathLst>
                <a:path h="4274168" w="3574758">
                  <a:moveTo>
                    <a:pt x="0" y="0"/>
                  </a:moveTo>
                  <a:lnTo>
                    <a:pt x="3574759" y="0"/>
                  </a:lnTo>
                  <a:lnTo>
                    <a:pt x="3574759" y="4274168"/>
                  </a:lnTo>
                  <a:lnTo>
                    <a:pt x="0" y="4274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95160" cy="4215087"/>
            </a:xfrm>
            <a:custGeom>
              <a:avLst/>
              <a:gdLst/>
              <a:ahLst/>
              <a:cxnLst/>
              <a:rect r="r" b="b" t="t" l="l"/>
              <a:pathLst>
                <a:path h="4215087" w="5095160">
                  <a:moveTo>
                    <a:pt x="0" y="0"/>
                  </a:moveTo>
                  <a:lnTo>
                    <a:pt x="5095160" y="0"/>
                  </a:lnTo>
                  <a:lnTo>
                    <a:pt x="5095160" y="4215087"/>
                  </a:lnTo>
                  <a:lnTo>
                    <a:pt x="0" y="4215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1248805" y="4533038"/>
            <a:ext cx="13969653" cy="5311322"/>
            <a:chOff x="0" y="0"/>
            <a:chExt cx="18626204" cy="708176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2260540" y="485775"/>
              <a:ext cx="16365664" cy="4859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287"/>
                </a:lnSpc>
              </a:pPr>
              <a:r>
                <a:rPr lang="en-US" sz="14432">
                  <a:solidFill>
                    <a:srgbClr val="002F15"/>
                  </a:solidFill>
                  <a:latin typeface="Sergio Trendy"/>
                  <a:ea typeface="Sergio Trendy"/>
                  <a:cs typeface="Sergio Trendy"/>
                  <a:sym typeface="Sergio Trendy"/>
                </a:rPr>
                <a:t>NutriSmart</a:t>
              </a:r>
            </a:p>
            <a:p>
              <a:pPr algn="l">
                <a:lnSpc>
                  <a:spcPts val="7557"/>
                </a:lnSpc>
              </a:pPr>
              <a:r>
                <a:rPr lang="en-US" sz="7633">
                  <a:solidFill>
                    <a:srgbClr val="002F15"/>
                  </a:solidFill>
                  <a:latin typeface="Sergio Trendy"/>
                  <a:ea typeface="Sergio Trendy"/>
                  <a:cs typeface="Sergio Trendy"/>
                  <a:sym typeface="Sergio Trendy"/>
                </a:rPr>
                <a:t>phase B</a:t>
              </a:r>
            </a:p>
            <a:p>
              <a:pPr algn="l">
                <a:lnSpc>
                  <a:spcPts val="7557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60540" y="6274949"/>
              <a:ext cx="16365664" cy="806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51"/>
                </a:lnSpc>
              </a:pPr>
              <a:r>
                <a:rPr lang="en-US" sz="3608">
                  <a:solidFill>
                    <a:srgbClr val="002F15"/>
                  </a:solidFill>
                  <a:latin typeface="Garet"/>
                  <a:ea typeface="Garet"/>
                  <a:cs typeface="Garet"/>
                  <a:sym typeface="Garet"/>
                </a:rPr>
                <a:t>Inbar Mizrahi, Khalid Sweid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06541"/>
              <a:ext cx="11693196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002F1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Supervisor Dr. Natali levi</a:t>
              </a:r>
            </a:p>
          </p:txBody>
        </p:sp>
      </p:grp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>
                  <p14:trim st="0.0000" end="42.6660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6"/>
                </p:tgtEl>
              </p:cBhvr>
            </p:cmd>
            <p:audio>
              <p:cMediaNode mute="true" vol="100000" showWhenStopped="false">
                <p:cTn/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895" y="4239203"/>
            <a:ext cx="17752210" cy="5236902"/>
          </a:xfrm>
          <a:custGeom>
            <a:avLst/>
            <a:gdLst/>
            <a:ahLst/>
            <a:cxnLst/>
            <a:rect r="r" b="b" t="t" l="l"/>
            <a:pathLst>
              <a:path h="5236902" w="17752210">
                <a:moveTo>
                  <a:pt x="0" y="0"/>
                </a:moveTo>
                <a:lnTo>
                  <a:pt x="17752210" y="0"/>
                </a:lnTo>
                <a:lnTo>
                  <a:pt x="17752210" y="5236902"/>
                </a:lnTo>
                <a:lnTo>
                  <a:pt x="0" y="523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3959" y="710809"/>
            <a:ext cx="1324008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9"/>
              </a:lnSpc>
            </a:pPr>
            <a:r>
              <a:rPr lang="en-US" sz="88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Prompting Chat-GPT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63671" y="2127166"/>
            <a:ext cx="17160657" cy="1388270"/>
            <a:chOff x="0" y="0"/>
            <a:chExt cx="4136313" cy="3346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36313" cy="334621"/>
            </a:xfrm>
            <a:custGeom>
              <a:avLst/>
              <a:gdLst/>
              <a:ahLst/>
              <a:cxnLst/>
              <a:rect r="r" b="b" t="t" l="l"/>
              <a:pathLst>
                <a:path h="334621" w="4136313">
                  <a:moveTo>
                    <a:pt x="23008" y="0"/>
                  </a:moveTo>
                  <a:lnTo>
                    <a:pt x="4113304" y="0"/>
                  </a:lnTo>
                  <a:cubicBezTo>
                    <a:pt x="4126011" y="0"/>
                    <a:pt x="4136313" y="10301"/>
                    <a:pt x="4136313" y="23008"/>
                  </a:cubicBezTo>
                  <a:lnTo>
                    <a:pt x="4136313" y="311613"/>
                  </a:lnTo>
                  <a:cubicBezTo>
                    <a:pt x="4136313" y="324320"/>
                    <a:pt x="4126011" y="334621"/>
                    <a:pt x="4113304" y="334621"/>
                  </a:cubicBezTo>
                  <a:lnTo>
                    <a:pt x="23008" y="334621"/>
                  </a:lnTo>
                  <a:cubicBezTo>
                    <a:pt x="10301" y="334621"/>
                    <a:pt x="0" y="324320"/>
                    <a:pt x="0" y="311613"/>
                  </a:cubicBezTo>
                  <a:lnTo>
                    <a:pt x="0" y="23008"/>
                  </a:lnTo>
                  <a:cubicBezTo>
                    <a:pt x="0" y="10301"/>
                    <a:pt x="10301" y="0"/>
                    <a:pt x="23008" y="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136313" cy="391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4299" y="2269972"/>
            <a:ext cx="16669220" cy="1102657"/>
            <a:chOff x="0" y="0"/>
            <a:chExt cx="4017859" cy="2657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17859" cy="265779"/>
            </a:xfrm>
            <a:custGeom>
              <a:avLst/>
              <a:gdLst/>
              <a:ahLst/>
              <a:cxnLst/>
              <a:rect r="r" b="b" t="t" l="l"/>
              <a:pathLst>
                <a:path h="265779" w="4017859">
                  <a:moveTo>
                    <a:pt x="23687" y="0"/>
                  </a:moveTo>
                  <a:lnTo>
                    <a:pt x="3994173" y="0"/>
                  </a:lnTo>
                  <a:cubicBezTo>
                    <a:pt x="4007255" y="0"/>
                    <a:pt x="4017859" y="10605"/>
                    <a:pt x="4017859" y="23687"/>
                  </a:cubicBezTo>
                  <a:lnTo>
                    <a:pt x="4017859" y="242092"/>
                  </a:lnTo>
                  <a:cubicBezTo>
                    <a:pt x="4017859" y="248374"/>
                    <a:pt x="4015364" y="254399"/>
                    <a:pt x="4010922" y="258841"/>
                  </a:cubicBezTo>
                  <a:cubicBezTo>
                    <a:pt x="4006479" y="263283"/>
                    <a:pt x="4000455" y="265779"/>
                    <a:pt x="3994173" y="265779"/>
                  </a:cubicBezTo>
                  <a:lnTo>
                    <a:pt x="23687" y="265779"/>
                  </a:lnTo>
                  <a:cubicBezTo>
                    <a:pt x="10605" y="265779"/>
                    <a:pt x="0" y="255174"/>
                    <a:pt x="0" y="242092"/>
                  </a:cubicBezTo>
                  <a:lnTo>
                    <a:pt x="0" y="23687"/>
                  </a:lnTo>
                  <a:cubicBezTo>
                    <a:pt x="0" y="17405"/>
                    <a:pt x="2496" y="11380"/>
                    <a:pt x="6938" y="6938"/>
                  </a:cubicBezTo>
                  <a:cubicBezTo>
                    <a:pt x="11380" y="2496"/>
                    <a:pt x="17405" y="0"/>
                    <a:pt x="236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4017859" cy="341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Consider the user preferences, medical condition, photo recognition items, and user goals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65786" y="-2869032"/>
            <a:ext cx="5094823" cy="7530704"/>
            <a:chOff x="0" y="0"/>
            <a:chExt cx="6793097" cy="10040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09293" y="0"/>
              <a:ext cx="3784558" cy="5830552"/>
            </a:xfrm>
            <a:custGeom>
              <a:avLst/>
              <a:gdLst/>
              <a:ahLst/>
              <a:cxnLst/>
              <a:rect r="r" b="b" t="t" l="l"/>
              <a:pathLst>
                <a:path h="5830552" w="3784558">
                  <a:moveTo>
                    <a:pt x="0" y="0"/>
                  </a:moveTo>
                  <a:lnTo>
                    <a:pt x="3784558" y="0"/>
                  </a:lnTo>
                  <a:lnTo>
                    <a:pt x="3784558" y="5830552"/>
                  </a:lnTo>
                  <a:lnTo>
                    <a:pt x="0" y="5830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2774430">
              <a:off x="690108" y="4515137"/>
              <a:ext cx="5412881" cy="4222047"/>
            </a:xfrm>
            <a:custGeom>
              <a:avLst/>
              <a:gdLst/>
              <a:ahLst/>
              <a:cxnLst/>
              <a:rect r="r" b="b" t="t" l="l"/>
              <a:pathLst>
                <a:path h="4222047" w="5412881">
                  <a:moveTo>
                    <a:pt x="0" y="0"/>
                  </a:moveTo>
                  <a:lnTo>
                    <a:pt x="5412881" y="0"/>
                  </a:lnTo>
                  <a:lnTo>
                    <a:pt x="5412881" y="4222048"/>
                  </a:lnTo>
                  <a:lnTo>
                    <a:pt x="0" y="4222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364415" y="584116"/>
            <a:ext cx="1007353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9"/>
              </a:lnSpc>
            </a:pPr>
            <a:r>
              <a:rPr lang="en-US" sz="88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Why Chat-GPT?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63671" y="2127166"/>
            <a:ext cx="13726045" cy="1388270"/>
            <a:chOff x="0" y="0"/>
            <a:chExt cx="3308452" cy="3346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08452" cy="334621"/>
            </a:xfrm>
            <a:custGeom>
              <a:avLst/>
              <a:gdLst/>
              <a:ahLst/>
              <a:cxnLst/>
              <a:rect r="r" b="b" t="t" l="l"/>
              <a:pathLst>
                <a:path h="334621" w="3308452">
                  <a:moveTo>
                    <a:pt x="28766" y="0"/>
                  </a:moveTo>
                  <a:lnTo>
                    <a:pt x="3279686" y="0"/>
                  </a:lnTo>
                  <a:cubicBezTo>
                    <a:pt x="3295573" y="0"/>
                    <a:pt x="3308452" y="12879"/>
                    <a:pt x="3308452" y="28766"/>
                  </a:cubicBezTo>
                  <a:lnTo>
                    <a:pt x="3308452" y="305855"/>
                  </a:lnTo>
                  <a:cubicBezTo>
                    <a:pt x="3308452" y="313485"/>
                    <a:pt x="3305421" y="320801"/>
                    <a:pt x="3300027" y="326196"/>
                  </a:cubicBezTo>
                  <a:cubicBezTo>
                    <a:pt x="3294632" y="331590"/>
                    <a:pt x="3287316" y="334621"/>
                    <a:pt x="3279686" y="334621"/>
                  </a:cubicBezTo>
                  <a:lnTo>
                    <a:pt x="28766" y="334621"/>
                  </a:lnTo>
                  <a:cubicBezTo>
                    <a:pt x="21136" y="334621"/>
                    <a:pt x="13820" y="331590"/>
                    <a:pt x="8425" y="326196"/>
                  </a:cubicBezTo>
                  <a:cubicBezTo>
                    <a:pt x="3031" y="320801"/>
                    <a:pt x="0" y="313485"/>
                    <a:pt x="0" y="305855"/>
                  </a:cubicBezTo>
                  <a:lnTo>
                    <a:pt x="0" y="28766"/>
                  </a:lnTo>
                  <a:cubicBezTo>
                    <a:pt x="0" y="21136"/>
                    <a:pt x="3031" y="13820"/>
                    <a:pt x="8425" y="8425"/>
                  </a:cubicBezTo>
                  <a:cubicBezTo>
                    <a:pt x="13820" y="3031"/>
                    <a:pt x="21136" y="0"/>
                    <a:pt x="28766" y="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308452" cy="391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9" id="9" descr="an illustration of broccoli"/>
          <p:cNvSpPr/>
          <p:nvPr/>
        </p:nvSpPr>
        <p:spPr>
          <a:xfrm flipH="false" flipV="false" rot="0">
            <a:off x="1028700" y="2431586"/>
            <a:ext cx="976507" cy="779430"/>
          </a:xfrm>
          <a:custGeom>
            <a:avLst/>
            <a:gdLst/>
            <a:ahLst/>
            <a:cxnLst/>
            <a:rect r="r" b="b" t="t" l="l"/>
            <a:pathLst>
              <a:path h="779430" w="976507">
                <a:moveTo>
                  <a:pt x="0" y="0"/>
                </a:moveTo>
                <a:lnTo>
                  <a:pt x="976507" y="0"/>
                </a:lnTo>
                <a:lnTo>
                  <a:pt x="976507" y="779430"/>
                </a:lnTo>
                <a:lnTo>
                  <a:pt x="0" y="779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258144" y="2252659"/>
            <a:ext cx="11646226" cy="1102657"/>
            <a:chOff x="0" y="0"/>
            <a:chExt cx="2807144" cy="2657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07144" cy="265779"/>
            </a:xfrm>
            <a:custGeom>
              <a:avLst/>
              <a:gdLst/>
              <a:ahLst/>
              <a:cxnLst/>
              <a:rect r="r" b="b" t="t" l="l"/>
              <a:pathLst>
                <a:path h="265779" w="2807144">
                  <a:moveTo>
                    <a:pt x="33903" y="0"/>
                  </a:moveTo>
                  <a:lnTo>
                    <a:pt x="2773241" y="0"/>
                  </a:lnTo>
                  <a:cubicBezTo>
                    <a:pt x="2791965" y="0"/>
                    <a:pt x="2807144" y="15179"/>
                    <a:pt x="2807144" y="33903"/>
                  </a:cubicBezTo>
                  <a:lnTo>
                    <a:pt x="2807144" y="231876"/>
                  </a:lnTo>
                  <a:cubicBezTo>
                    <a:pt x="2807144" y="250600"/>
                    <a:pt x="2791965" y="265779"/>
                    <a:pt x="2773241" y="265779"/>
                  </a:cubicBezTo>
                  <a:lnTo>
                    <a:pt x="33903" y="265779"/>
                  </a:lnTo>
                  <a:cubicBezTo>
                    <a:pt x="15179" y="265779"/>
                    <a:pt x="0" y="250600"/>
                    <a:pt x="0" y="231876"/>
                  </a:cubicBezTo>
                  <a:lnTo>
                    <a:pt x="0" y="33903"/>
                  </a:lnTo>
                  <a:cubicBezTo>
                    <a:pt x="0" y="15179"/>
                    <a:pt x="15179" y="0"/>
                    <a:pt x="339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2807144" cy="341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Cost: Pay-as-You-Go Model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63671" y="3829761"/>
            <a:ext cx="13726045" cy="1555812"/>
            <a:chOff x="0" y="0"/>
            <a:chExt cx="3308452" cy="3750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08452" cy="375004"/>
            </a:xfrm>
            <a:custGeom>
              <a:avLst/>
              <a:gdLst/>
              <a:ahLst/>
              <a:cxnLst/>
              <a:rect r="r" b="b" t="t" l="l"/>
              <a:pathLst>
                <a:path h="375004" w="3308452">
                  <a:moveTo>
                    <a:pt x="28766" y="0"/>
                  </a:moveTo>
                  <a:lnTo>
                    <a:pt x="3279686" y="0"/>
                  </a:lnTo>
                  <a:cubicBezTo>
                    <a:pt x="3295573" y="0"/>
                    <a:pt x="3308452" y="12879"/>
                    <a:pt x="3308452" y="28766"/>
                  </a:cubicBezTo>
                  <a:lnTo>
                    <a:pt x="3308452" y="346239"/>
                  </a:lnTo>
                  <a:cubicBezTo>
                    <a:pt x="3308452" y="353868"/>
                    <a:pt x="3305421" y="361185"/>
                    <a:pt x="3300027" y="366579"/>
                  </a:cubicBezTo>
                  <a:cubicBezTo>
                    <a:pt x="3294632" y="371974"/>
                    <a:pt x="3287316" y="375004"/>
                    <a:pt x="3279686" y="375004"/>
                  </a:cubicBezTo>
                  <a:lnTo>
                    <a:pt x="28766" y="375004"/>
                  </a:lnTo>
                  <a:cubicBezTo>
                    <a:pt x="21136" y="375004"/>
                    <a:pt x="13820" y="371974"/>
                    <a:pt x="8425" y="366579"/>
                  </a:cubicBezTo>
                  <a:cubicBezTo>
                    <a:pt x="3031" y="361185"/>
                    <a:pt x="0" y="353868"/>
                    <a:pt x="0" y="346239"/>
                  </a:cubicBezTo>
                  <a:lnTo>
                    <a:pt x="0" y="28766"/>
                  </a:lnTo>
                  <a:cubicBezTo>
                    <a:pt x="0" y="21136"/>
                    <a:pt x="3031" y="13820"/>
                    <a:pt x="8425" y="8425"/>
                  </a:cubicBezTo>
                  <a:cubicBezTo>
                    <a:pt x="13820" y="3031"/>
                    <a:pt x="21136" y="0"/>
                    <a:pt x="28766" y="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308452" cy="432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6" id="16" descr="an illustration of broccoli"/>
          <p:cNvSpPr/>
          <p:nvPr/>
        </p:nvSpPr>
        <p:spPr>
          <a:xfrm flipH="false" flipV="false" rot="0">
            <a:off x="1028700" y="4134180"/>
            <a:ext cx="976507" cy="779430"/>
          </a:xfrm>
          <a:custGeom>
            <a:avLst/>
            <a:gdLst/>
            <a:ahLst/>
            <a:cxnLst/>
            <a:rect r="r" b="b" t="t" l="l"/>
            <a:pathLst>
              <a:path h="779430" w="976507">
                <a:moveTo>
                  <a:pt x="0" y="0"/>
                </a:moveTo>
                <a:lnTo>
                  <a:pt x="976507" y="0"/>
                </a:lnTo>
                <a:lnTo>
                  <a:pt x="976507" y="779431"/>
                </a:lnTo>
                <a:lnTo>
                  <a:pt x="0" y="779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258144" y="4006265"/>
            <a:ext cx="11646226" cy="1202802"/>
            <a:chOff x="0" y="0"/>
            <a:chExt cx="2807144" cy="2899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07144" cy="289917"/>
            </a:xfrm>
            <a:custGeom>
              <a:avLst/>
              <a:gdLst/>
              <a:ahLst/>
              <a:cxnLst/>
              <a:rect r="r" b="b" t="t" l="l"/>
              <a:pathLst>
                <a:path h="289917" w="2807144">
                  <a:moveTo>
                    <a:pt x="33903" y="0"/>
                  </a:moveTo>
                  <a:lnTo>
                    <a:pt x="2773241" y="0"/>
                  </a:lnTo>
                  <a:cubicBezTo>
                    <a:pt x="2791965" y="0"/>
                    <a:pt x="2807144" y="15179"/>
                    <a:pt x="2807144" y="33903"/>
                  </a:cubicBezTo>
                  <a:lnTo>
                    <a:pt x="2807144" y="256014"/>
                  </a:lnTo>
                  <a:cubicBezTo>
                    <a:pt x="2807144" y="274738"/>
                    <a:pt x="2791965" y="289917"/>
                    <a:pt x="2773241" y="289917"/>
                  </a:cubicBezTo>
                  <a:lnTo>
                    <a:pt x="33903" y="289917"/>
                  </a:lnTo>
                  <a:cubicBezTo>
                    <a:pt x="15179" y="289917"/>
                    <a:pt x="0" y="274738"/>
                    <a:pt x="0" y="256014"/>
                  </a:cubicBezTo>
                  <a:lnTo>
                    <a:pt x="0" y="33903"/>
                  </a:lnTo>
                  <a:cubicBezTo>
                    <a:pt x="0" y="15179"/>
                    <a:pt x="15179" y="0"/>
                    <a:pt x="339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807144" cy="366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AI Alignment and Safety: OpenAI invests heavily in ensuring that its models align with ethical standards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9317" y="5880872"/>
            <a:ext cx="13726045" cy="1555812"/>
            <a:chOff x="0" y="0"/>
            <a:chExt cx="3308452" cy="3750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08452" cy="375004"/>
            </a:xfrm>
            <a:custGeom>
              <a:avLst/>
              <a:gdLst/>
              <a:ahLst/>
              <a:cxnLst/>
              <a:rect r="r" b="b" t="t" l="l"/>
              <a:pathLst>
                <a:path h="375004" w="3308452">
                  <a:moveTo>
                    <a:pt x="28766" y="0"/>
                  </a:moveTo>
                  <a:lnTo>
                    <a:pt x="3279686" y="0"/>
                  </a:lnTo>
                  <a:cubicBezTo>
                    <a:pt x="3295573" y="0"/>
                    <a:pt x="3308452" y="12879"/>
                    <a:pt x="3308452" y="28766"/>
                  </a:cubicBezTo>
                  <a:lnTo>
                    <a:pt x="3308452" y="346239"/>
                  </a:lnTo>
                  <a:cubicBezTo>
                    <a:pt x="3308452" y="353868"/>
                    <a:pt x="3305421" y="361185"/>
                    <a:pt x="3300027" y="366579"/>
                  </a:cubicBezTo>
                  <a:cubicBezTo>
                    <a:pt x="3294632" y="371974"/>
                    <a:pt x="3287316" y="375004"/>
                    <a:pt x="3279686" y="375004"/>
                  </a:cubicBezTo>
                  <a:lnTo>
                    <a:pt x="28766" y="375004"/>
                  </a:lnTo>
                  <a:cubicBezTo>
                    <a:pt x="21136" y="375004"/>
                    <a:pt x="13820" y="371974"/>
                    <a:pt x="8425" y="366579"/>
                  </a:cubicBezTo>
                  <a:cubicBezTo>
                    <a:pt x="3031" y="361185"/>
                    <a:pt x="0" y="353868"/>
                    <a:pt x="0" y="346239"/>
                  </a:cubicBezTo>
                  <a:lnTo>
                    <a:pt x="0" y="28766"/>
                  </a:lnTo>
                  <a:cubicBezTo>
                    <a:pt x="0" y="21136"/>
                    <a:pt x="3031" y="13820"/>
                    <a:pt x="8425" y="8425"/>
                  </a:cubicBezTo>
                  <a:cubicBezTo>
                    <a:pt x="13820" y="3031"/>
                    <a:pt x="21136" y="0"/>
                    <a:pt x="28766" y="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3308452" cy="432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23" id="23" descr="an illustration of broccoli"/>
          <p:cNvSpPr/>
          <p:nvPr/>
        </p:nvSpPr>
        <p:spPr>
          <a:xfrm flipH="false" flipV="false" rot="0">
            <a:off x="1164346" y="6185292"/>
            <a:ext cx="976507" cy="779430"/>
          </a:xfrm>
          <a:custGeom>
            <a:avLst/>
            <a:gdLst/>
            <a:ahLst/>
            <a:cxnLst/>
            <a:rect r="r" b="b" t="t" l="l"/>
            <a:pathLst>
              <a:path h="779430" w="976507">
                <a:moveTo>
                  <a:pt x="0" y="0"/>
                </a:moveTo>
                <a:lnTo>
                  <a:pt x="976507" y="0"/>
                </a:lnTo>
                <a:lnTo>
                  <a:pt x="976507" y="779430"/>
                </a:lnTo>
                <a:lnTo>
                  <a:pt x="0" y="779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2393790" y="6057377"/>
            <a:ext cx="11646226" cy="1202802"/>
            <a:chOff x="0" y="0"/>
            <a:chExt cx="2807144" cy="28991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07144" cy="289917"/>
            </a:xfrm>
            <a:custGeom>
              <a:avLst/>
              <a:gdLst/>
              <a:ahLst/>
              <a:cxnLst/>
              <a:rect r="r" b="b" t="t" l="l"/>
              <a:pathLst>
                <a:path h="289917" w="2807144">
                  <a:moveTo>
                    <a:pt x="33903" y="0"/>
                  </a:moveTo>
                  <a:lnTo>
                    <a:pt x="2773241" y="0"/>
                  </a:lnTo>
                  <a:cubicBezTo>
                    <a:pt x="2791965" y="0"/>
                    <a:pt x="2807144" y="15179"/>
                    <a:pt x="2807144" y="33903"/>
                  </a:cubicBezTo>
                  <a:lnTo>
                    <a:pt x="2807144" y="256014"/>
                  </a:lnTo>
                  <a:cubicBezTo>
                    <a:pt x="2807144" y="274738"/>
                    <a:pt x="2791965" y="289917"/>
                    <a:pt x="2773241" y="289917"/>
                  </a:cubicBezTo>
                  <a:lnTo>
                    <a:pt x="33903" y="289917"/>
                  </a:lnTo>
                  <a:cubicBezTo>
                    <a:pt x="15179" y="289917"/>
                    <a:pt x="0" y="274738"/>
                    <a:pt x="0" y="256014"/>
                  </a:cubicBezTo>
                  <a:lnTo>
                    <a:pt x="0" y="33903"/>
                  </a:lnTo>
                  <a:cubicBezTo>
                    <a:pt x="0" y="15179"/>
                    <a:pt x="15179" y="0"/>
                    <a:pt x="339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2807144" cy="366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OpenAI models are trained on a vast and diverse dataset, enabling them to provide informed answers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99317" y="7874834"/>
            <a:ext cx="13726045" cy="1555812"/>
            <a:chOff x="0" y="0"/>
            <a:chExt cx="3308452" cy="37500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308452" cy="375004"/>
            </a:xfrm>
            <a:custGeom>
              <a:avLst/>
              <a:gdLst/>
              <a:ahLst/>
              <a:cxnLst/>
              <a:rect r="r" b="b" t="t" l="l"/>
              <a:pathLst>
                <a:path h="375004" w="3308452">
                  <a:moveTo>
                    <a:pt x="28766" y="0"/>
                  </a:moveTo>
                  <a:lnTo>
                    <a:pt x="3279686" y="0"/>
                  </a:lnTo>
                  <a:cubicBezTo>
                    <a:pt x="3295573" y="0"/>
                    <a:pt x="3308452" y="12879"/>
                    <a:pt x="3308452" y="28766"/>
                  </a:cubicBezTo>
                  <a:lnTo>
                    <a:pt x="3308452" y="346239"/>
                  </a:lnTo>
                  <a:cubicBezTo>
                    <a:pt x="3308452" y="353868"/>
                    <a:pt x="3305421" y="361185"/>
                    <a:pt x="3300027" y="366579"/>
                  </a:cubicBezTo>
                  <a:cubicBezTo>
                    <a:pt x="3294632" y="371974"/>
                    <a:pt x="3287316" y="375004"/>
                    <a:pt x="3279686" y="375004"/>
                  </a:cubicBezTo>
                  <a:lnTo>
                    <a:pt x="28766" y="375004"/>
                  </a:lnTo>
                  <a:cubicBezTo>
                    <a:pt x="21136" y="375004"/>
                    <a:pt x="13820" y="371974"/>
                    <a:pt x="8425" y="366579"/>
                  </a:cubicBezTo>
                  <a:cubicBezTo>
                    <a:pt x="3031" y="361185"/>
                    <a:pt x="0" y="353868"/>
                    <a:pt x="0" y="346239"/>
                  </a:cubicBezTo>
                  <a:lnTo>
                    <a:pt x="0" y="28766"/>
                  </a:lnTo>
                  <a:cubicBezTo>
                    <a:pt x="0" y="21136"/>
                    <a:pt x="3031" y="13820"/>
                    <a:pt x="8425" y="8425"/>
                  </a:cubicBezTo>
                  <a:cubicBezTo>
                    <a:pt x="13820" y="3031"/>
                    <a:pt x="21136" y="0"/>
                    <a:pt x="28766" y="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3308452" cy="432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30" id="30" descr="an illustration of broccoli"/>
          <p:cNvSpPr/>
          <p:nvPr/>
        </p:nvSpPr>
        <p:spPr>
          <a:xfrm flipH="false" flipV="false" rot="0">
            <a:off x="1164346" y="8179254"/>
            <a:ext cx="976507" cy="779430"/>
          </a:xfrm>
          <a:custGeom>
            <a:avLst/>
            <a:gdLst/>
            <a:ahLst/>
            <a:cxnLst/>
            <a:rect r="r" b="b" t="t" l="l"/>
            <a:pathLst>
              <a:path h="779430" w="976507">
                <a:moveTo>
                  <a:pt x="0" y="0"/>
                </a:moveTo>
                <a:lnTo>
                  <a:pt x="976507" y="0"/>
                </a:lnTo>
                <a:lnTo>
                  <a:pt x="976507" y="779430"/>
                </a:lnTo>
                <a:lnTo>
                  <a:pt x="0" y="779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2393790" y="8051339"/>
            <a:ext cx="11646226" cy="1202802"/>
            <a:chOff x="0" y="0"/>
            <a:chExt cx="2807144" cy="2899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807144" cy="289917"/>
            </a:xfrm>
            <a:custGeom>
              <a:avLst/>
              <a:gdLst/>
              <a:ahLst/>
              <a:cxnLst/>
              <a:rect r="r" b="b" t="t" l="l"/>
              <a:pathLst>
                <a:path h="289917" w="2807144">
                  <a:moveTo>
                    <a:pt x="33903" y="0"/>
                  </a:moveTo>
                  <a:lnTo>
                    <a:pt x="2773241" y="0"/>
                  </a:lnTo>
                  <a:cubicBezTo>
                    <a:pt x="2791965" y="0"/>
                    <a:pt x="2807144" y="15179"/>
                    <a:pt x="2807144" y="33903"/>
                  </a:cubicBezTo>
                  <a:lnTo>
                    <a:pt x="2807144" y="256014"/>
                  </a:lnTo>
                  <a:cubicBezTo>
                    <a:pt x="2807144" y="274738"/>
                    <a:pt x="2791965" y="289917"/>
                    <a:pt x="2773241" y="289917"/>
                  </a:cubicBezTo>
                  <a:lnTo>
                    <a:pt x="33903" y="289917"/>
                  </a:lnTo>
                  <a:cubicBezTo>
                    <a:pt x="15179" y="289917"/>
                    <a:pt x="0" y="274738"/>
                    <a:pt x="0" y="256014"/>
                  </a:cubicBezTo>
                  <a:lnTo>
                    <a:pt x="0" y="33903"/>
                  </a:lnTo>
                  <a:cubicBezTo>
                    <a:pt x="0" y="15179"/>
                    <a:pt x="15179" y="0"/>
                    <a:pt x="339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2807144" cy="366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ChatGPT can engage in natural, human-like conversations, making it easier for users to interact with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-2567541">
            <a:off x="12209901" y="4773810"/>
            <a:ext cx="7797472" cy="5100003"/>
            <a:chOff x="0" y="0"/>
            <a:chExt cx="10396630" cy="680000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2539496"/>
              <a:ext cx="4418466" cy="3655277"/>
            </a:xfrm>
            <a:custGeom>
              <a:avLst/>
              <a:gdLst/>
              <a:ahLst/>
              <a:cxnLst/>
              <a:rect r="r" b="b" t="t" l="l"/>
              <a:pathLst>
                <a:path h="3655277" w="4418466">
                  <a:moveTo>
                    <a:pt x="0" y="0"/>
                  </a:moveTo>
                  <a:lnTo>
                    <a:pt x="4418466" y="0"/>
                  </a:lnTo>
                  <a:lnTo>
                    <a:pt x="4418466" y="3655277"/>
                  </a:lnTo>
                  <a:lnTo>
                    <a:pt x="0" y="3655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4684626" y="0"/>
              <a:ext cx="5712004" cy="6800004"/>
            </a:xfrm>
            <a:custGeom>
              <a:avLst/>
              <a:gdLst/>
              <a:ahLst/>
              <a:cxnLst/>
              <a:rect r="r" b="b" t="t" l="l"/>
              <a:pathLst>
                <a:path h="6800004" w="5712004">
                  <a:moveTo>
                    <a:pt x="0" y="0"/>
                  </a:moveTo>
                  <a:lnTo>
                    <a:pt x="5712004" y="0"/>
                  </a:lnTo>
                  <a:lnTo>
                    <a:pt x="5712004" y="6800004"/>
                  </a:lnTo>
                  <a:lnTo>
                    <a:pt x="0" y="680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llustration of a carrot"/>
          <p:cNvSpPr/>
          <p:nvPr/>
        </p:nvSpPr>
        <p:spPr>
          <a:xfrm flipH="false" flipV="false" rot="0">
            <a:off x="13098331" y="3471153"/>
            <a:ext cx="668667" cy="3090479"/>
          </a:xfrm>
          <a:custGeom>
            <a:avLst/>
            <a:gdLst/>
            <a:ahLst/>
            <a:cxnLst/>
            <a:rect r="r" b="b" t="t" l="l"/>
            <a:pathLst>
              <a:path h="3090479" w="668667">
                <a:moveTo>
                  <a:pt x="0" y="0"/>
                </a:moveTo>
                <a:lnTo>
                  <a:pt x="668667" y="0"/>
                </a:lnTo>
                <a:lnTo>
                  <a:pt x="668667" y="3090479"/>
                </a:lnTo>
                <a:lnTo>
                  <a:pt x="0" y="309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llustration of an avocado"/>
          <p:cNvSpPr/>
          <p:nvPr/>
        </p:nvSpPr>
        <p:spPr>
          <a:xfrm flipH="false" flipV="false" rot="0">
            <a:off x="11138115" y="7138850"/>
            <a:ext cx="2884668" cy="2119450"/>
          </a:xfrm>
          <a:custGeom>
            <a:avLst/>
            <a:gdLst/>
            <a:ahLst/>
            <a:cxnLst/>
            <a:rect r="r" b="b" t="t" l="l"/>
            <a:pathLst>
              <a:path h="2119450" w="2884668">
                <a:moveTo>
                  <a:pt x="0" y="0"/>
                </a:moveTo>
                <a:lnTo>
                  <a:pt x="2884668" y="0"/>
                </a:lnTo>
                <a:lnTo>
                  <a:pt x="2884668" y="2119450"/>
                </a:lnTo>
                <a:lnTo>
                  <a:pt x="0" y="21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llustration of a potato"/>
          <p:cNvSpPr/>
          <p:nvPr/>
        </p:nvSpPr>
        <p:spPr>
          <a:xfrm flipH="false" flipV="false" rot="0">
            <a:off x="14230286" y="3883412"/>
            <a:ext cx="3434286" cy="2909777"/>
          </a:xfrm>
          <a:custGeom>
            <a:avLst/>
            <a:gdLst/>
            <a:ahLst/>
            <a:cxnLst/>
            <a:rect r="r" b="b" t="t" l="l"/>
            <a:pathLst>
              <a:path h="2909777" w="3434286">
                <a:moveTo>
                  <a:pt x="0" y="0"/>
                </a:moveTo>
                <a:lnTo>
                  <a:pt x="3434286" y="0"/>
                </a:lnTo>
                <a:lnTo>
                  <a:pt x="3434286" y="2909777"/>
                </a:lnTo>
                <a:lnTo>
                  <a:pt x="0" y="2909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n illustration of a kiwi"/>
          <p:cNvSpPr/>
          <p:nvPr/>
        </p:nvSpPr>
        <p:spPr>
          <a:xfrm flipH="false" flipV="false" rot="0">
            <a:off x="14371025" y="1186291"/>
            <a:ext cx="3399166" cy="2064221"/>
          </a:xfrm>
          <a:custGeom>
            <a:avLst/>
            <a:gdLst/>
            <a:ahLst/>
            <a:cxnLst/>
            <a:rect r="r" b="b" t="t" l="l"/>
            <a:pathLst>
              <a:path h="2064221" w="3399166">
                <a:moveTo>
                  <a:pt x="0" y="0"/>
                </a:moveTo>
                <a:lnTo>
                  <a:pt x="3399166" y="0"/>
                </a:lnTo>
                <a:lnTo>
                  <a:pt x="3399166" y="2064220"/>
                </a:lnTo>
                <a:lnTo>
                  <a:pt x="0" y="2064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llustration of a lemon"/>
          <p:cNvSpPr/>
          <p:nvPr/>
        </p:nvSpPr>
        <p:spPr>
          <a:xfrm flipH="false" flipV="false" rot="0">
            <a:off x="10863867" y="606636"/>
            <a:ext cx="3366420" cy="2864517"/>
          </a:xfrm>
          <a:custGeom>
            <a:avLst/>
            <a:gdLst/>
            <a:ahLst/>
            <a:cxnLst/>
            <a:rect r="r" b="b" t="t" l="l"/>
            <a:pathLst>
              <a:path h="2864517" w="3366420">
                <a:moveTo>
                  <a:pt x="0" y="0"/>
                </a:moveTo>
                <a:lnTo>
                  <a:pt x="3366419" y="0"/>
                </a:lnTo>
                <a:lnTo>
                  <a:pt x="3366419" y="2864517"/>
                </a:lnTo>
                <a:lnTo>
                  <a:pt x="0" y="2864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llustration of lettuce"/>
          <p:cNvSpPr/>
          <p:nvPr/>
        </p:nvSpPr>
        <p:spPr>
          <a:xfrm flipH="false" flipV="false" rot="0">
            <a:off x="10744371" y="3698768"/>
            <a:ext cx="1744919" cy="2622146"/>
          </a:xfrm>
          <a:custGeom>
            <a:avLst/>
            <a:gdLst/>
            <a:ahLst/>
            <a:cxnLst/>
            <a:rect r="r" b="b" t="t" l="l"/>
            <a:pathLst>
              <a:path h="2622146" w="1744919">
                <a:moveTo>
                  <a:pt x="0" y="0"/>
                </a:moveTo>
                <a:lnTo>
                  <a:pt x="1744919" y="0"/>
                </a:lnTo>
                <a:lnTo>
                  <a:pt x="1744919" y="2622146"/>
                </a:lnTo>
                <a:lnTo>
                  <a:pt x="0" y="2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llustration of broccoli"/>
          <p:cNvSpPr/>
          <p:nvPr/>
        </p:nvSpPr>
        <p:spPr>
          <a:xfrm flipH="false" flipV="false" rot="0">
            <a:off x="14617957" y="7252311"/>
            <a:ext cx="2371048" cy="1892527"/>
          </a:xfrm>
          <a:custGeom>
            <a:avLst/>
            <a:gdLst/>
            <a:ahLst/>
            <a:cxnLst/>
            <a:rect r="r" b="b" t="t" l="l"/>
            <a:pathLst>
              <a:path h="1892527" w="2371048">
                <a:moveTo>
                  <a:pt x="0" y="0"/>
                </a:moveTo>
                <a:lnTo>
                  <a:pt x="2371048" y="0"/>
                </a:lnTo>
                <a:lnTo>
                  <a:pt x="2371048" y="1892528"/>
                </a:lnTo>
                <a:lnTo>
                  <a:pt x="0" y="1892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0559" y="2773970"/>
            <a:ext cx="8925196" cy="5699003"/>
          </a:xfrm>
          <a:custGeom>
            <a:avLst/>
            <a:gdLst/>
            <a:ahLst/>
            <a:cxnLst/>
            <a:rect r="r" b="b" t="t" l="l"/>
            <a:pathLst>
              <a:path h="5699003" w="8925196">
                <a:moveTo>
                  <a:pt x="0" y="0"/>
                </a:moveTo>
                <a:lnTo>
                  <a:pt x="8925196" y="0"/>
                </a:lnTo>
                <a:lnTo>
                  <a:pt x="8925196" y="5699003"/>
                </a:lnTo>
                <a:lnTo>
                  <a:pt x="0" y="569900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516" t="-20958" r="-2027" b="-157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1765" y="781478"/>
            <a:ext cx="10372606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Test Plan-user sign 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14201" y="9093093"/>
            <a:ext cx="50074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llustration of a carrot"/>
          <p:cNvSpPr/>
          <p:nvPr/>
        </p:nvSpPr>
        <p:spPr>
          <a:xfrm flipH="false" flipV="false" rot="0">
            <a:off x="13144652" y="3471153"/>
            <a:ext cx="668667" cy="3090479"/>
          </a:xfrm>
          <a:custGeom>
            <a:avLst/>
            <a:gdLst/>
            <a:ahLst/>
            <a:cxnLst/>
            <a:rect r="r" b="b" t="t" l="l"/>
            <a:pathLst>
              <a:path h="3090479" w="668667">
                <a:moveTo>
                  <a:pt x="0" y="0"/>
                </a:moveTo>
                <a:lnTo>
                  <a:pt x="668668" y="0"/>
                </a:lnTo>
                <a:lnTo>
                  <a:pt x="668668" y="3090479"/>
                </a:lnTo>
                <a:lnTo>
                  <a:pt x="0" y="309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llustration of an avocado"/>
          <p:cNvSpPr/>
          <p:nvPr/>
        </p:nvSpPr>
        <p:spPr>
          <a:xfrm flipH="false" flipV="false" rot="0">
            <a:off x="11184437" y="7138850"/>
            <a:ext cx="2884668" cy="2119450"/>
          </a:xfrm>
          <a:custGeom>
            <a:avLst/>
            <a:gdLst/>
            <a:ahLst/>
            <a:cxnLst/>
            <a:rect r="r" b="b" t="t" l="l"/>
            <a:pathLst>
              <a:path h="2119450" w="2884668">
                <a:moveTo>
                  <a:pt x="0" y="0"/>
                </a:moveTo>
                <a:lnTo>
                  <a:pt x="2884668" y="0"/>
                </a:lnTo>
                <a:lnTo>
                  <a:pt x="2884668" y="2119450"/>
                </a:lnTo>
                <a:lnTo>
                  <a:pt x="0" y="21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llustration of a potato"/>
          <p:cNvSpPr/>
          <p:nvPr/>
        </p:nvSpPr>
        <p:spPr>
          <a:xfrm flipH="false" flipV="false" rot="0">
            <a:off x="14276608" y="3883412"/>
            <a:ext cx="3434286" cy="2909777"/>
          </a:xfrm>
          <a:custGeom>
            <a:avLst/>
            <a:gdLst/>
            <a:ahLst/>
            <a:cxnLst/>
            <a:rect r="r" b="b" t="t" l="l"/>
            <a:pathLst>
              <a:path h="2909777" w="3434286">
                <a:moveTo>
                  <a:pt x="0" y="0"/>
                </a:moveTo>
                <a:lnTo>
                  <a:pt x="3434286" y="0"/>
                </a:lnTo>
                <a:lnTo>
                  <a:pt x="3434286" y="2909777"/>
                </a:lnTo>
                <a:lnTo>
                  <a:pt x="0" y="2909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n illustration of a kiwi"/>
          <p:cNvSpPr/>
          <p:nvPr/>
        </p:nvSpPr>
        <p:spPr>
          <a:xfrm flipH="false" flipV="false" rot="0">
            <a:off x="14417347" y="1186291"/>
            <a:ext cx="3399166" cy="2064221"/>
          </a:xfrm>
          <a:custGeom>
            <a:avLst/>
            <a:gdLst/>
            <a:ahLst/>
            <a:cxnLst/>
            <a:rect r="r" b="b" t="t" l="l"/>
            <a:pathLst>
              <a:path h="2064221" w="3399166">
                <a:moveTo>
                  <a:pt x="0" y="0"/>
                </a:moveTo>
                <a:lnTo>
                  <a:pt x="3399165" y="0"/>
                </a:lnTo>
                <a:lnTo>
                  <a:pt x="3399165" y="2064220"/>
                </a:lnTo>
                <a:lnTo>
                  <a:pt x="0" y="2064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llustration of a lemon"/>
          <p:cNvSpPr/>
          <p:nvPr/>
        </p:nvSpPr>
        <p:spPr>
          <a:xfrm flipH="false" flipV="false" rot="0">
            <a:off x="10910188" y="606636"/>
            <a:ext cx="3366420" cy="2864517"/>
          </a:xfrm>
          <a:custGeom>
            <a:avLst/>
            <a:gdLst/>
            <a:ahLst/>
            <a:cxnLst/>
            <a:rect r="r" b="b" t="t" l="l"/>
            <a:pathLst>
              <a:path h="2864517" w="3366420">
                <a:moveTo>
                  <a:pt x="0" y="0"/>
                </a:moveTo>
                <a:lnTo>
                  <a:pt x="3366420" y="0"/>
                </a:lnTo>
                <a:lnTo>
                  <a:pt x="3366420" y="2864517"/>
                </a:lnTo>
                <a:lnTo>
                  <a:pt x="0" y="2864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llustration of lettuce"/>
          <p:cNvSpPr/>
          <p:nvPr/>
        </p:nvSpPr>
        <p:spPr>
          <a:xfrm flipH="false" flipV="false" rot="0">
            <a:off x="10790692" y="3698768"/>
            <a:ext cx="1744919" cy="2622146"/>
          </a:xfrm>
          <a:custGeom>
            <a:avLst/>
            <a:gdLst/>
            <a:ahLst/>
            <a:cxnLst/>
            <a:rect r="r" b="b" t="t" l="l"/>
            <a:pathLst>
              <a:path h="2622146" w="1744919">
                <a:moveTo>
                  <a:pt x="0" y="0"/>
                </a:moveTo>
                <a:lnTo>
                  <a:pt x="1744919" y="0"/>
                </a:lnTo>
                <a:lnTo>
                  <a:pt x="1744919" y="2622146"/>
                </a:lnTo>
                <a:lnTo>
                  <a:pt x="0" y="2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llustration of broccoli"/>
          <p:cNvSpPr/>
          <p:nvPr/>
        </p:nvSpPr>
        <p:spPr>
          <a:xfrm flipH="false" flipV="false" rot="0">
            <a:off x="14664278" y="7252311"/>
            <a:ext cx="2371048" cy="1892527"/>
          </a:xfrm>
          <a:custGeom>
            <a:avLst/>
            <a:gdLst/>
            <a:ahLst/>
            <a:cxnLst/>
            <a:rect r="r" b="b" t="t" l="l"/>
            <a:pathLst>
              <a:path h="1892527" w="2371048">
                <a:moveTo>
                  <a:pt x="0" y="0"/>
                </a:moveTo>
                <a:lnTo>
                  <a:pt x="2371048" y="0"/>
                </a:lnTo>
                <a:lnTo>
                  <a:pt x="2371048" y="1892528"/>
                </a:lnTo>
                <a:lnTo>
                  <a:pt x="0" y="1892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8936" y="2982111"/>
            <a:ext cx="9522157" cy="5097204"/>
          </a:xfrm>
          <a:custGeom>
            <a:avLst/>
            <a:gdLst/>
            <a:ahLst/>
            <a:cxnLst/>
            <a:rect r="r" b="b" t="t" l="l"/>
            <a:pathLst>
              <a:path h="5097204" w="9522157">
                <a:moveTo>
                  <a:pt x="0" y="0"/>
                </a:moveTo>
                <a:lnTo>
                  <a:pt x="9522156" y="0"/>
                </a:lnTo>
                <a:lnTo>
                  <a:pt x="9522156" y="5097204"/>
                </a:lnTo>
                <a:lnTo>
                  <a:pt x="0" y="509720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606" t="-24580" r="-2665" b="-322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1488" y="1114425"/>
            <a:ext cx="10295826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Test Plan-Login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35326" y="9240089"/>
            <a:ext cx="105148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llustration of a carrot"/>
          <p:cNvSpPr/>
          <p:nvPr/>
        </p:nvSpPr>
        <p:spPr>
          <a:xfrm flipH="false" flipV="false" rot="0">
            <a:off x="13144652" y="3471153"/>
            <a:ext cx="668667" cy="3090479"/>
          </a:xfrm>
          <a:custGeom>
            <a:avLst/>
            <a:gdLst/>
            <a:ahLst/>
            <a:cxnLst/>
            <a:rect r="r" b="b" t="t" l="l"/>
            <a:pathLst>
              <a:path h="3090479" w="668667">
                <a:moveTo>
                  <a:pt x="0" y="0"/>
                </a:moveTo>
                <a:lnTo>
                  <a:pt x="668668" y="0"/>
                </a:lnTo>
                <a:lnTo>
                  <a:pt x="668668" y="3090479"/>
                </a:lnTo>
                <a:lnTo>
                  <a:pt x="0" y="309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llustration of an avocado"/>
          <p:cNvSpPr/>
          <p:nvPr/>
        </p:nvSpPr>
        <p:spPr>
          <a:xfrm flipH="false" flipV="false" rot="0">
            <a:off x="11184437" y="7138850"/>
            <a:ext cx="2884668" cy="2119450"/>
          </a:xfrm>
          <a:custGeom>
            <a:avLst/>
            <a:gdLst/>
            <a:ahLst/>
            <a:cxnLst/>
            <a:rect r="r" b="b" t="t" l="l"/>
            <a:pathLst>
              <a:path h="2119450" w="2884668">
                <a:moveTo>
                  <a:pt x="0" y="0"/>
                </a:moveTo>
                <a:lnTo>
                  <a:pt x="2884668" y="0"/>
                </a:lnTo>
                <a:lnTo>
                  <a:pt x="2884668" y="2119450"/>
                </a:lnTo>
                <a:lnTo>
                  <a:pt x="0" y="21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llustration of a potato"/>
          <p:cNvSpPr/>
          <p:nvPr/>
        </p:nvSpPr>
        <p:spPr>
          <a:xfrm flipH="false" flipV="false" rot="0">
            <a:off x="14276608" y="3883412"/>
            <a:ext cx="3434286" cy="2909777"/>
          </a:xfrm>
          <a:custGeom>
            <a:avLst/>
            <a:gdLst/>
            <a:ahLst/>
            <a:cxnLst/>
            <a:rect r="r" b="b" t="t" l="l"/>
            <a:pathLst>
              <a:path h="2909777" w="3434286">
                <a:moveTo>
                  <a:pt x="0" y="0"/>
                </a:moveTo>
                <a:lnTo>
                  <a:pt x="3434286" y="0"/>
                </a:lnTo>
                <a:lnTo>
                  <a:pt x="3434286" y="2909777"/>
                </a:lnTo>
                <a:lnTo>
                  <a:pt x="0" y="2909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n illustration of a kiwi"/>
          <p:cNvSpPr/>
          <p:nvPr/>
        </p:nvSpPr>
        <p:spPr>
          <a:xfrm flipH="false" flipV="false" rot="0">
            <a:off x="14417347" y="1186291"/>
            <a:ext cx="3399166" cy="2064221"/>
          </a:xfrm>
          <a:custGeom>
            <a:avLst/>
            <a:gdLst/>
            <a:ahLst/>
            <a:cxnLst/>
            <a:rect r="r" b="b" t="t" l="l"/>
            <a:pathLst>
              <a:path h="2064221" w="3399166">
                <a:moveTo>
                  <a:pt x="0" y="0"/>
                </a:moveTo>
                <a:lnTo>
                  <a:pt x="3399165" y="0"/>
                </a:lnTo>
                <a:lnTo>
                  <a:pt x="3399165" y="2064220"/>
                </a:lnTo>
                <a:lnTo>
                  <a:pt x="0" y="2064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llustration of a lemon"/>
          <p:cNvSpPr/>
          <p:nvPr/>
        </p:nvSpPr>
        <p:spPr>
          <a:xfrm flipH="false" flipV="false" rot="0">
            <a:off x="10910188" y="606636"/>
            <a:ext cx="3366420" cy="2864517"/>
          </a:xfrm>
          <a:custGeom>
            <a:avLst/>
            <a:gdLst/>
            <a:ahLst/>
            <a:cxnLst/>
            <a:rect r="r" b="b" t="t" l="l"/>
            <a:pathLst>
              <a:path h="2864517" w="3366420">
                <a:moveTo>
                  <a:pt x="0" y="0"/>
                </a:moveTo>
                <a:lnTo>
                  <a:pt x="3366420" y="0"/>
                </a:lnTo>
                <a:lnTo>
                  <a:pt x="3366420" y="2864517"/>
                </a:lnTo>
                <a:lnTo>
                  <a:pt x="0" y="2864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llustration of lettuce"/>
          <p:cNvSpPr/>
          <p:nvPr/>
        </p:nvSpPr>
        <p:spPr>
          <a:xfrm flipH="false" flipV="false" rot="0">
            <a:off x="10790692" y="3698768"/>
            <a:ext cx="1744919" cy="2622146"/>
          </a:xfrm>
          <a:custGeom>
            <a:avLst/>
            <a:gdLst/>
            <a:ahLst/>
            <a:cxnLst/>
            <a:rect r="r" b="b" t="t" l="l"/>
            <a:pathLst>
              <a:path h="2622146" w="1744919">
                <a:moveTo>
                  <a:pt x="0" y="0"/>
                </a:moveTo>
                <a:lnTo>
                  <a:pt x="1744919" y="0"/>
                </a:lnTo>
                <a:lnTo>
                  <a:pt x="1744919" y="2622146"/>
                </a:lnTo>
                <a:lnTo>
                  <a:pt x="0" y="2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llustration of broccoli"/>
          <p:cNvSpPr/>
          <p:nvPr/>
        </p:nvSpPr>
        <p:spPr>
          <a:xfrm flipH="false" flipV="false" rot="0">
            <a:off x="14664278" y="7252311"/>
            <a:ext cx="2371048" cy="1892527"/>
          </a:xfrm>
          <a:custGeom>
            <a:avLst/>
            <a:gdLst/>
            <a:ahLst/>
            <a:cxnLst/>
            <a:rect r="r" b="b" t="t" l="l"/>
            <a:pathLst>
              <a:path h="1892527" w="2371048">
                <a:moveTo>
                  <a:pt x="0" y="0"/>
                </a:moveTo>
                <a:lnTo>
                  <a:pt x="2371048" y="0"/>
                </a:lnTo>
                <a:lnTo>
                  <a:pt x="2371048" y="1892528"/>
                </a:lnTo>
                <a:lnTo>
                  <a:pt x="0" y="1892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7545" y="2631388"/>
            <a:ext cx="8555422" cy="7379051"/>
          </a:xfrm>
          <a:custGeom>
            <a:avLst/>
            <a:gdLst/>
            <a:ahLst/>
            <a:cxnLst/>
            <a:rect r="r" b="b" t="t" l="l"/>
            <a:pathLst>
              <a:path h="7379051" w="8555422">
                <a:moveTo>
                  <a:pt x="0" y="0"/>
                </a:moveTo>
                <a:lnTo>
                  <a:pt x="8555422" y="0"/>
                </a:lnTo>
                <a:lnTo>
                  <a:pt x="8555422" y="7379052"/>
                </a:lnTo>
                <a:lnTo>
                  <a:pt x="0" y="7379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1488" y="692361"/>
            <a:ext cx="10295826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Test Plan-Photo Recognition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36512" y="9240089"/>
            <a:ext cx="105148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11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llustration of a carrot"/>
          <p:cNvSpPr/>
          <p:nvPr/>
        </p:nvSpPr>
        <p:spPr>
          <a:xfrm flipH="false" flipV="false" rot="0">
            <a:off x="13719760" y="4080907"/>
            <a:ext cx="668667" cy="3090479"/>
          </a:xfrm>
          <a:custGeom>
            <a:avLst/>
            <a:gdLst/>
            <a:ahLst/>
            <a:cxnLst/>
            <a:rect r="r" b="b" t="t" l="l"/>
            <a:pathLst>
              <a:path h="3090479" w="668667">
                <a:moveTo>
                  <a:pt x="0" y="0"/>
                </a:moveTo>
                <a:lnTo>
                  <a:pt x="668667" y="0"/>
                </a:lnTo>
                <a:lnTo>
                  <a:pt x="668667" y="3090479"/>
                </a:lnTo>
                <a:lnTo>
                  <a:pt x="0" y="309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llustration of an avocado"/>
          <p:cNvSpPr/>
          <p:nvPr/>
        </p:nvSpPr>
        <p:spPr>
          <a:xfrm flipH="false" flipV="false" rot="0">
            <a:off x="11759544" y="7748603"/>
            <a:ext cx="2884668" cy="2119450"/>
          </a:xfrm>
          <a:custGeom>
            <a:avLst/>
            <a:gdLst/>
            <a:ahLst/>
            <a:cxnLst/>
            <a:rect r="r" b="b" t="t" l="l"/>
            <a:pathLst>
              <a:path h="2119450" w="2884668">
                <a:moveTo>
                  <a:pt x="0" y="0"/>
                </a:moveTo>
                <a:lnTo>
                  <a:pt x="2884668" y="0"/>
                </a:lnTo>
                <a:lnTo>
                  <a:pt x="2884668" y="2119451"/>
                </a:lnTo>
                <a:lnTo>
                  <a:pt x="0" y="2119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llustration of a potato"/>
          <p:cNvSpPr/>
          <p:nvPr/>
        </p:nvSpPr>
        <p:spPr>
          <a:xfrm flipH="false" flipV="false" rot="0">
            <a:off x="14851715" y="4493166"/>
            <a:ext cx="3434286" cy="2909777"/>
          </a:xfrm>
          <a:custGeom>
            <a:avLst/>
            <a:gdLst/>
            <a:ahLst/>
            <a:cxnLst/>
            <a:rect r="r" b="b" t="t" l="l"/>
            <a:pathLst>
              <a:path h="2909777" w="3434286">
                <a:moveTo>
                  <a:pt x="0" y="0"/>
                </a:moveTo>
                <a:lnTo>
                  <a:pt x="3434286" y="0"/>
                </a:lnTo>
                <a:lnTo>
                  <a:pt x="3434286" y="2909777"/>
                </a:lnTo>
                <a:lnTo>
                  <a:pt x="0" y="2909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n illustration of a kiwi"/>
          <p:cNvSpPr/>
          <p:nvPr/>
        </p:nvSpPr>
        <p:spPr>
          <a:xfrm flipH="false" flipV="false" rot="0">
            <a:off x="14992454" y="1796044"/>
            <a:ext cx="3399166" cy="2064221"/>
          </a:xfrm>
          <a:custGeom>
            <a:avLst/>
            <a:gdLst/>
            <a:ahLst/>
            <a:cxnLst/>
            <a:rect r="r" b="b" t="t" l="l"/>
            <a:pathLst>
              <a:path h="2064221" w="3399166">
                <a:moveTo>
                  <a:pt x="0" y="0"/>
                </a:moveTo>
                <a:lnTo>
                  <a:pt x="3399166" y="0"/>
                </a:lnTo>
                <a:lnTo>
                  <a:pt x="3399166" y="2064221"/>
                </a:lnTo>
                <a:lnTo>
                  <a:pt x="0" y="20642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llustration of a lemon"/>
          <p:cNvSpPr/>
          <p:nvPr/>
        </p:nvSpPr>
        <p:spPr>
          <a:xfrm flipH="false" flipV="false" rot="0">
            <a:off x="11485296" y="1216390"/>
            <a:ext cx="3366420" cy="2864517"/>
          </a:xfrm>
          <a:custGeom>
            <a:avLst/>
            <a:gdLst/>
            <a:ahLst/>
            <a:cxnLst/>
            <a:rect r="r" b="b" t="t" l="l"/>
            <a:pathLst>
              <a:path h="2864517" w="3366420">
                <a:moveTo>
                  <a:pt x="0" y="0"/>
                </a:moveTo>
                <a:lnTo>
                  <a:pt x="3366419" y="0"/>
                </a:lnTo>
                <a:lnTo>
                  <a:pt x="3366419" y="2864517"/>
                </a:lnTo>
                <a:lnTo>
                  <a:pt x="0" y="2864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llustration of lettuce"/>
          <p:cNvSpPr/>
          <p:nvPr/>
        </p:nvSpPr>
        <p:spPr>
          <a:xfrm flipH="false" flipV="false" rot="0">
            <a:off x="11365800" y="4308522"/>
            <a:ext cx="1744919" cy="2622146"/>
          </a:xfrm>
          <a:custGeom>
            <a:avLst/>
            <a:gdLst/>
            <a:ahLst/>
            <a:cxnLst/>
            <a:rect r="r" b="b" t="t" l="l"/>
            <a:pathLst>
              <a:path h="2622146" w="1744919">
                <a:moveTo>
                  <a:pt x="0" y="0"/>
                </a:moveTo>
                <a:lnTo>
                  <a:pt x="1744918" y="0"/>
                </a:lnTo>
                <a:lnTo>
                  <a:pt x="1744918" y="2622146"/>
                </a:lnTo>
                <a:lnTo>
                  <a:pt x="0" y="2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llustration of broccoli"/>
          <p:cNvSpPr/>
          <p:nvPr/>
        </p:nvSpPr>
        <p:spPr>
          <a:xfrm flipH="false" flipV="false" rot="0">
            <a:off x="15244287" y="7748603"/>
            <a:ext cx="2371048" cy="1892527"/>
          </a:xfrm>
          <a:custGeom>
            <a:avLst/>
            <a:gdLst/>
            <a:ahLst/>
            <a:cxnLst/>
            <a:rect r="r" b="b" t="t" l="l"/>
            <a:pathLst>
              <a:path h="1892527" w="2371048">
                <a:moveTo>
                  <a:pt x="0" y="0"/>
                </a:moveTo>
                <a:lnTo>
                  <a:pt x="2371048" y="0"/>
                </a:lnTo>
                <a:lnTo>
                  <a:pt x="2371048" y="1892528"/>
                </a:lnTo>
                <a:lnTo>
                  <a:pt x="0" y="1892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2280" y="2648649"/>
            <a:ext cx="10483969" cy="6421431"/>
          </a:xfrm>
          <a:custGeom>
            <a:avLst/>
            <a:gdLst/>
            <a:ahLst/>
            <a:cxnLst/>
            <a:rect r="r" b="b" t="t" l="l"/>
            <a:pathLst>
              <a:path h="6421431" w="10483969">
                <a:moveTo>
                  <a:pt x="0" y="0"/>
                </a:moveTo>
                <a:lnTo>
                  <a:pt x="10483970" y="0"/>
                </a:lnTo>
                <a:lnTo>
                  <a:pt x="10483970" y="6421431"/>
                </a:lnTo>
                <a:lnTo>
                  <a:pt x="0" y="642143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1488" y="692361"/>
            <a:ext cx="1240046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Test Plan-Health Condition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40132" y="9434666"/>
            <a:ext cx="105148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llustration of rambutan"/>
          <p:cNvSpPr/>
          <p:nvPr/>
        </p:nvSpPr>
        <p:spPr>
          <a:xfrm flipH="false" flipV="false" rot="0">
            <a:off x="14973611" y="1844665"/>
            <a:ext cx="2161499" cy="2584400"/>
          </a:xfrm>
          <a:custGeom>
            <a:avLst/>
            <a:gdLst/>
            <a:ahLst/>
            <a:cxnLst/>
            <a:rect r="r" b="b" t="t" l="l"/>
            <a:pathLst>
              <a:path h="2584400" w="2161499">
                <a:moveTo>
                  <a:pt x="0" y="0"/>
                </a:moveTo>
                <a:lnTo>
                  <a:pt x="2161498" y="0"/>
                </a:lnTo>
                <a:lnTo>
                  <a:pt x="2161498" y="2584400"/>
                </a:lnTo>
                <a:lnTo>
                  <a:pt x="0" y="258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llustration of an apple"/>
          <p:cNvSpPr/>
          <p:nvPr/>
        </p:nvSpPr>
        <p:spPr>
          <a:xfrm flipH="false" flipV="false" rot="0">
            <a:off x="11644081" y="1996970"/>
            <a:ext cx="3203484" cy="2254088"/>
          </a:xfrm>
          <a:custGeom>
            <a:avLst/>
            <a:gdLst/>
            <a:ahLst/>
            <a:cxnLst/>
            <a:rect r="r" b="b" t="t" l="l"/>
            <a:pathLst>
              <a:path h="2254088" w="3203484">
                <a:moveTo>
                  <a:pt x="0" y="0"/>
                </a:moveTo>
                <a:lnTo>
                  <a:pt x="3203484" y="0"/>
                </a:lnTo>
                <a:lnTo>
                  <a:pt x="3203484" y="2254088"/>
                </a:lnTo>
                <a:lnTo>
                  <a:pt x="0" y="2254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n illustration of a bell pepper"/>
          <p:cNvSpPr/>
          <p:nvPr/>
        </p:nvSpPr>
        <p:spPr>
          <a:xfrm flipH="false" flipV="false" rot="0">
            <a:off x="12331197" y="4995878"/>
            <a:ext cx="1829252" cy="2626864"/>
          </a:xfrm>
          <a:custGeom>
            <a:avLst/>
            <a:gdLst/>
            <a:ahLst/>
            <a:cxnLst/>
            <a:rect r="r" b="b" t="t" l="l"/>
            <a:pathLst>
              <a:path h="2626864" w="1829252">
                <a:moveTo>
                  <a:pt x="0" y="0"/>
                </a:moveTo>
                <a:lnTo>
                  <a:pt x="1829252" y="0"/>
                </a:lnTo>
                <a:lnTo>
                  <a:pt x="1829252" y="2626864"/>
                </a:lnTo>
                <a:lnTo>
                  <a:pt x="0" y="262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n illustration of a carrot"/>
          <p:cNvSpPr/>
          <p:nvPr/>
        </p:nvSpPr>
        <p:spPr>
          <a:xfrm flipH="false" flipV="false" rot="0">
            <a:off x="16433845" y="4062898"/>
            <a:ext cx="820356" cy="3698328"/>
          </a:xfrm>
          <a:custGeom>
            <a:avLst/>
            <a:gdLst/>
            <a:ahLst/>
            <a:cxnLst/>
            <a:rect r="r" b="b" t="t" l="l"/>
            <a:pathLst>
              <a:path h="3698328" w="820356">
                <a:moveTo>
                  <a:pt x="0" y="0"/>
                </a:moveTo>
                <a:lnTo>
                  <a:pt x="820357" y="0"/>
                </a:lnTo>
                <a:lnTo>
                  <a:pt x="820357" y="3698328"/>
                </a:lnTo>
                <a:lnTo>
                  <a:pt x="0" y="36983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an illustration of a pineapple"/>
          <p:cNvSpPr/>
          <p:nvPr/>
        </p:nvSpPr>
        <p:spPr>
          <a:xfrm flipH="false" flipV="false" rot="0">
            <a:off x="9901829" y="2042593"/>
            <a:ext cx="1249690" cy="2545665"/>
          </a:xfrm>
          <a:custGeom>
            <a:avLst/>
            <a:gdLst/>
            <a:ahLst/>
            <a:cxnLst/>
            <a:rect r="r" b="b" t="t" l="l"/>
            <a:pathLst>
              <a:path h="2545665" w="1249690">
                <a:moveTo>
                  <a:pt x="0" y="0"/>
                </a:moveTo>
                <a:lnTo>
                  <a:pt x="1249690" y="0"/>
                </a:lnTo>
                <a:lnTo>
                  <a:pt x="1249690" y="2545666"/>
                </a:lnTo>
                <a:lnTo>
                  <a:pt x="0" y="2545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an illustration of a cauliflower"/>
          <p:cNvSpPr/>
          <p:nvPr/>
        </p:nvSpPr>
        <p:spPr>
          <a:xfrm flipH="false" flipV="false" rot="0">
            <a:off x="9144000" y="4995878"/>
            <a:ext cx="2765348" cy="2765348"/>
          </a:xfrm>
          <a:custGeom>
            <a:avLst/>
            <a:gdLst/>
            <a:ahLst/>
            <a:cxnLst/>
            <a:rect r="r" b="b" t="t" l="l"/>
            <a:pathLst>
              <a:path h="2765348" w="2765348">
                <a:moveTo>
                  <a:pt x="0" y="0"/>
                </a:moveTo>
                <a:lnTo>
                  <a:pt x="2765348" y="0"/>
                </a:lnTo>
                <a:lnTo>
                  <a:pt x="2765348" y="2765348"/>
                </a:lnTo>
                <a:lnTo>
                  <a:pt x="0" y="2765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 descr="an illustration of lotus root"/>
          <p:cNvSpPr/>
          <p:nvPr/>
        </p:nvSpPr>
        <p:spPr>
          <a:xfrm flipH="false" flipV="false" rot="-5400000">
            <a:off x="10956753" y="6963351"/>
            <a:ext cx="1843075" cy="4804224"/>
          </a:xfrm>
          <a:custGeom>
            <a:avLst/>
            <a:gdLst/>
            <a:ahLst/>
            <a:cxnLst/>
            <a:rect r="r" b="b" t="t" l="l"/>
            <a:pathLst>
              <a:path h="4804224" w="1843075">
                <a:moveTo>
                  <a:pt x="0" y="0"/>
                </a:moveTo>
                <a:lnTo>
                  <a:pt x="1843075" y="0"/>
                </a:lnTo>
                <a:lnTo>
                  <a:pt x="1843075" y="4804223"/>
                </a:lnTo>
                <a:lnTo>
                  <a:pt x="0" y="48042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 descr="an illustration of a radish"/>
          <p:cNvSpPr/>
          <p:nvPr/>
        </p:nvSpPr>
        <p:spPr>
          <a:xfrm flipH="false" flipV="false" rot="0">
            <a:off x="14847565" y="4780926"/>
            <a:ext cx="900480" cy="3195252"/>
          </a:xfrm>
          <a:custGeom>
            <a:avLst/>
            <a:gdLst/>
            <a:ahLst/>
            <a:cxnLst/>
            <a:rect r="r" b="b" t="t" l="l"/>
            <a:pathLst>
              <a:path h="3195252" w="900480">
                <a:moveTo>
                  <a:pt x="0" y="0"/>
                </a:moveTo>
                <a:lnTo>
                  <a:pt x="900480" y="0"/>
                </a:lnTo>
                <a:lnTo>
                  <a:pt x="900480" y="3195252"/>
                </a:lnTo>
                <a:lnTo>
                  <a:pt x="0" y="31952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 descr="an illustration of mushrooms"/>
          <p:cNvSpPr/>
          <p:nvPr/>
        </p:nvSpPr>
        <p:spPr>
          <a:xfrm flipH="true" flipV="false" rot="0">
            <a:off x="14724604" y="8192161"/>
            <a:ext cx="2969488" cy="2094839"/>
          </a:xfrm>
          <a:custGeom>
            <a:avLst/>
            <a:gdLst/>
            <a:ahLst/>
            <a:cxnLst/>
            <a:rect r="r" b="b" t="t" l="l"/>
            <a:pathLst>
              <a:path h="2094839" w="2969488">
                <a:moveTo>
                  <a:pt x="2969488" y="0"/>
                </a:moveTo>
                <a:lnTo>
                  <a:pt x="0" y="0"/>
                </a:lnTo>
                <a:lnTo>
                  <a:pt x="0" y="2094839"/>
                </a:lnTo>
                <a:lnTo>
                  <a:pt x="2969488" y="2094839"/>
                </a:lnTo>
                <a:lnTo>
                  <a:pt x="2969488" y="0"/>
                </a:lnTo>
                <a:close/>
              </a:path>
            </a:pathLst>
          </a:custGeom>
          <a:blipFill>
            <a:blip r:embed="rId18">
              <a:alphaModFix amt="6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19945" y="659067"/>
            <a:ext cx="6076154" cy="2371195"/>
            <a:chOff x="0" y="0"/>
            <a:chExt cx="981981" cy="3832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1981" cy="383214"/>
            </a:xfrm>
            <a:custGeom>
              <a:avLst/>
              <a:gdLst/>
              <a:ahLst/>
              <a:cxnLst/>
              <a:rect r="r" b="b" t="t" l="l"/>
              <a:pathLst>
                <a:path h="383214" w="981981">
                  <a:moveTo>
                    <a:pt x="981981" y="0"/>
                  </a:moveTo>
                  <a:lnTo>
                    <a:pt x="0" y="0"/>
                  </a:lnTo>
                  <a:lnTo>
                    <a:pt x="101600" y="191607"/>
                  </a:lnTo>
                  <a:lnTo>
                    <a:pt x="0" y="383214"/>
                  </a:lnTo>
                  <a:lnTo>
                    <a:pt x="981981" y="383214"/>
                  </a:lnTo>
                  <a:lnTo>
                    <a:pt x="880381" y="191607"/>
                  </a:lnTo>
                  <a:lnTo>
                    <a:pt x="981981" y="0"/>
                  </a:lnTo>
                  <a:close/>
                </a:path>
              </a:pathLst>
            </a:custGeom>
            <a:solidFill>
              <a:srgbClr val="E04C1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8900" y="-76200"/>
              <a:ext cx="804181" cy="459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User friendly interface</a:t>
              </a:r>
            </a:p>
            <a:p>
              <a:pPr algn="ctr">
                <a:lnSpc>
                  <a:spcPts val="4349"/>
                </a:lnSpc>
              </a:pPr>
            </a:p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personalized user experience 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648184" y="285750"/>
            <a:ext cx="11402440" cy="241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73"/>
              </a:lnSpc>
            </a:pPr>
            <a:r>
              <a:rPr lang="en-US" sz="17478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solution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19945" y="3498291"/>
            <a:ext cx="6076154" cy="2179935"/>
            <a:chOff x="0" y="0"/>
            <a:chExt cx="981981" cy="3523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1981" cy="352304"/>
            </a:xfrm>
            <a:custGeom>
              <a:avLst/>
              <a:gdLst/>
              <a:ahLst/>
              <a:cxnLst/>
              <a:rect r="r" b="b" t="t" l="l"/>
              <a:pathLst>
                <a:path h="352304" w="981981">
                  <a:moveTo>
                    <a:pt x="981981" y="0"/>
                  </a:moveTo>
                  <a:lnTo>
                    <a:pt x="0" y="0"/>
                  </a:lnTo>
                  <a:lnTo>
                    <a:pt x="101600" y="176152"/>
                  </a:lnTo>
                  <a:lnTo>
                    <a:pt x="0" y="352304"/>
                  </a:lnTo>
                  <a:lnTo>
                    <a:pt x="981981" y="352304"/>
                  </a:lnTo>
                  <a:lnTo>
                    <a:pt x="880381" y="176152"/>
                  </a:lnTo>
                  <a:lnTo>
                    <a:pt x="981981" y="0"/>
                  </a:lnTo>
                  <a:close/>
                </a:path>
              </a:pathLst>
            </a:custGeom>
            <a:solidFill>
              <a:srgbClr val="E04C1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8900" y="-76200"/>
              <a:ext cx="804181" cy="428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Competitive edge</a:t>
              </a:r>
            </a:p>
            <a:p>
              <a:pPr algn="ctr">
                <a:lnSpc>
                  <a:spcPts val="4349"/>
                </a:lnSpc>
              </a:pPr>
            </a:p>
            <a:p>
              <a:pPr algn="ctr">
                <a:lnSpc>
                  <a:spcPts val="4349"/>
                </a:lnSpc>
              </a:pPr>
              <a:r>
                <a:rPr lang="en-US" sz="28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Innovative technology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19945" y="6378552"/>
            <a:ext cx="6076154" cy="1465500"/>
            <a:chOff x="0" y="0"/>
            <a:chExt cx="981981" cy="2368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81981" cy="236843"/>
            </a:xfrm>
            <a:custGeom>
              <a:avLst/>
              <a:gdLst/>
              <a:ahLst/>
              <a:cxnLst/>
              <a:rect r="r" b="b" t="t" l="l"/>
              <a:pathLst>
                <a:path h="236843" w="981981">
                  <a:moveTo>
                    <a:pt x="981981" y="0"/>
                  </a:moveTo>
                  <a:lnTo>
                    <a:pt x="0" y="0"/>
                  </a:lnTo>
                  <a:lnTo>
                    <a:pt x="101600" y="118421"/>
                  </a:lnTo>
                  <a:lnTo>
                    <a:pt x="0" y="236843"/>
                  </a:lnTo>
                  <a:lnTo>
                    <a:pt x="981981" y="236843"/>
                  </a:lnTo>
                  <a:lnTo>
                    <a:pt x="880381" y="118421"/>
                  </a:lnTo>
                  <a:lnTo>
                    <a:pt x="981981" y="0"/>
                  </a:lnTo>
                  <a:close/>
                </a:path>
              </a:pathLst>
            </a:custGeom>
            <a:solidFill>
              <a:srgbClr val="E04C1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88900" y="-76200"/>
              <a:ext cx="804181" cy="313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Accurate information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19945" y="8443925"/>
            <a:ext cx="6076154" cy="1465500"/>
            <a:chOff x="0" y="0"/>
            <a:chExt cx="981981" cy="2368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81981" cy="236843"/>
            </a:xfrm>
            <a:custGeom>
              <a:avLst/>
              <a:gdLst/>
              <a:ahLst/>
              <a:cxnLst/>
              <a:rect r="r" b="b" t="t" l="l"/>
              <a:pathLst>
                <a:path h="236843" w="981981">
                  <a:moveTo>
                    <a:pt x="981981" y="0"/>
                  </a:moveTo>
                  <a:lnTo>
                    <a:pt x="0" y="0"/>
                  </a:lnTo>
                  <a:lnTo>
                    <a:pt x="101600" y="118421"/>
                  </a:lnTo>
                  <a:lnTo>
                    <a:pt x="0" y="236843"/>
                  </a:lnTo>
                  <a:lnTo>
                    <a:pt x="981981" y="236843"/>
                  </a:lnTo>
                  <a:lnTo>
                    <a:pt x="880381" y="118421"/>
                  </a:lnTo>
                  <a:lnTo>
                    <a:pt x="981981" y="0"/>
                  </a:lnTo>
                  <a:close/>
                </a:path>
              </a:pathLst>
            </a:custGeom>
            <a:solidFill>
              <a:srgbClr val="E04C1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88900" y="-76200"/>
              <a:ext cx="804181" cy="313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Continuous improvement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991306" y="9218551"/>
            <a:ext cx="105148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94759" y="203597"/>
            <a:ext cx="5851572" cy="99476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1392" y="4519612"/>
            <a:ext cx="911673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system video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92959" y="9189244"/>
            <a:ext cx="105148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14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28429" y="-1088629"/>
            <a:ext cx="12182061" cy="12373732"/>
            <a:chOff x="0" y="0"/>
            <a:chExt cx="16242748" cy="16498310"/>
          </a:xfrm>
        </p:grpSpPr>
        <p:sp>
          <p:nvSpPr>
            <p:cNvPr name="Freeform 3" id="3"/>
            <p:cNvSpPr/>
            <p:nvPr/>
          </p:nvSpPr>
          <p:spPr>
            <a:xfrm flipH="false" flipV="false" rot="1008972">
              <a:off x="6036703" y="6020690"/>
              <a:ext cx="5581267" cy="4353388"/>
            </a:xfrm>
            <a:custGeom>
              <a:avLst/>
              <a:gdLst/>
              <a:ahLst/>
              <a:cxnLst/>
              <a:rect r="r" b="b" t="t" l="l"/>
              <a:pathLst>
                <a:path h="4353388" w="5581267">
                  <a:moveTo>
                    <a:pt x="0" y="0"/>
                  </a:moveTo>
                  <a:lnTo>
                    <a:pt x="5581267" y="0"/>
                  </a:lnTo>
                  <a:lnTo>
                    <a:pt x="5581267" y="4353388"/>
                  </a:lnTo>
                  <a:lnTo>
                    <a:pt x="0" y="435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800180" y="888514"/>
              <a:ext cx="4656358" cy="7173661"/>
            </a:xfrm>
            <a:custGeom>
              <a:avLst/>
              <a:gdLst/>
              <a:ahLst/>
              <a:cxnLst/>
              <a:rect r="r" b="b" t="t" l="l"/>
              <a:pathLst>
                <a:path h="7173661" w="4656358">
                  <a:moveTo>
                    <a:pt x="0" y="0"/>
                  </a:moveTo>
                  <a:lnTo>
                    <a:pt x="4656358" y="0"/>
                  </a:lnTo>
                  <a:lnTo>
                    <a:pt x="4656358" y="7173662"/>
                  </a:lnTo>
                  <a:lnTo>
                    <a:pt x="0" y="7173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33421" y="193824"/>
              <a:ext cx="5020330" cy="5976584"/>
            </a:xfrm>
            <a:custGeom>
              <a:avLst/>
              <a:gdLst/>
              <a:ahLst/>
              <a:cxnLst/>
              <a:rect r="r" b="b" t="t" l="l"/>
              <a:pathLst>
                <a:path h="5976584" w="5020330">
                  <a:moveTo>
                    <a:pt x="0" y="0"/>
                  </a:moveTo>
                  <a:lnTo>
                    <a:pt x="5020330" y="0"/>
                  </a:lnTo>
                  <a:lnTo>
                    <a:pt x="5020330" y="5976584"/>
                  </a:lnTo>
                  <a:lnTo>
                    <a:pt x="0" y="5976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4596253" y="3450529"/>
              <a:ext cx="1646494" cy="7422720"/>
            </a:xfrm>
            <a:custGeom>
              <a:avLst/>
              <a:gdLst/>
              <a:ahLst/>
              <a:cxnLst/>
              <a:rect r="r" b="b" t="t" l="l"/>
              <a:pathLst>
                <a:path h="7422720" w="1646494">
                  <a:moveTo>
                    <a:pt x="0" y="0"/>
                  </a:moveTo>
                  <a:lnTo>
                    <a:pt x="1646495" y="0"/>
                  </a:lnTo>
                  <a:lnTo>
                    <a:pt x="1646495" y="7422720"/>
                  </a:lnTo>
                  <a:lnTo>
                    <a:pt x="0" y="7422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756198" y="11599189"/>
              <a:ext cx="3411569" cy="4899121"/>
            </a:xfrm>
            <a:custGeom>
              <a:avLst/>
              <a:gdLst/>
              <a:ahLst/>
              <a:cxnLst/>
              <a:rect r="r" b="b" t="t" l="l"/>
              <a:pathLst>
                <a:path h="4899121" w="3411569">
                  <a:moveTo>
                    <a:pt x="0" y="0"/>
                  </a:moveTo>
                  <a:lnTo>
                    <a:pt x="3411570" y="0"/>
                  </a:lnTo>
                  <a:lnTo>
                    <a:pt x="3411570" y="4899121"/>
                  </a:lnTo>
                  <a:lnTo>
                    <a:pt x="0" y="4899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2700000">
              <a:off x="4847954" y="5073779"/>
              <a:ext cx="2000471" cy="7335062"/>
            </a:xfrm>
            <a:custGeom>
              <a:avLst/>
              <a:gdLst/>
              <a:ahLst/>
              <a:cxnLst/>
              <a:rect r="r" b="b" t="t" l="l"/>
              <a:pathLst>
                <a:path h="7335062" w="2000471">
                  <a:moveTo>
                    <a:pt x="0" y="0"/>
                  </a:moveTo>
                  <a:lnTo>
                    <a:pt x="2000471" y="0"/>
                  </a:lnTo>
                  <a:lnTo>
                    <a:pt x="2000471" y="7335062"/>
                  </a:lnTo>
                  <a:lnTo>
                    <a:pt x="0" y="7335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0">
              <a:off x="7024030" y="11372473"/>
              <a:ext cx="5732168" cy="4043784"/>
            </a:xfrm>
            <a:custGeom>
              <a:avLst/>
              <a:gdLst/>
              <a:ahLst/>
              <a:cxnLst/>
              <a:rect r="r" b="b" t="t" l="l"/>
              <a:pathLst>
                <a:path h="4043784" w="5732168">
                  <a:moveTo>
                    <a:pt x="5732168" y="0"/>
                  </a:moveTo>
                  <a:lnTo>
                    <a:pt x="0" y="0"/>
                  </a:lnTo>
                  <a:lnTo>
                    <a:pt x="0" y="4043784"/>
                  </a:lnTo>
                  <a:lnTo>
                    <a:pt x="5732168" y="4043784"/>
                  </a:lnTo>
                  <a:lnTo>
                    <a:pt x="5732168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478074" y="7325021"/>
              <a:ext cx="3574758" cy="4274168"/>
            </a:xfrm>
            <a:custGeom>
              <a:avLst/>
              <a:gdLst/>
              <a:ahLst/>
              <a:cxnLst/>
              <a:rect r="r" b="b" t="t" l="l"/>
              <a:pathLst>
                <a:path h="4274168" w="3574758">
                  <a:moveTo>
                    <a:pt x="0" y="0"/>
                  </a:moveTo>
                  <a:lnTo>
                    <a:pt x="3574759" y="0"/>
                  </a:lnTo>
                  <a:lnTo>
                    <a:pt x="3574759" y="4274168"/>
                  </a:lnTo>
                  <a:lnTo>
                    <a:pt x="0" y="4274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95160" cy="4215087"/>
            </a:xfrm>
            <a:custGeom>
              <a:avLst/>
              <a:gdLst/>
              <a:ahLst/>
              <a:cxnLst/>
              <a:rect r="r" b="b" t="t" l="l"/>
              <a:pathLst>
                <a:path h="4215087" w="5095160">
                  <a:moveTo>
                    <a:pt x="0" y="0"/>
                  </a:moveTo>
                  <a:lnTo>
                    <a:pt x="5095160" y="0"/>
                  </a:lnTo>
                  <a:lnTo>
                    <a:pt x="5095160" y="4215087"/>
                  </a:lnTo>
                  <a:lnTo>
                    <a:pt x="0" y="4215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27778" y="2609484"/>
            <a:ext cx="10722003" cy="6580930"/>
            <a:chOff x="0" y="0"/>
            <a:chExt cx="14296004" cy="877457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485775"/>
              <a:ext cx="14296004" cy="7265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256"/>
                </a:lnSpc>
              </a:pPr>
              <a:r>
                <a:rPr lang="en-US" sz="14400">
                  <a:solidFill>
                    <a:srgbClr val="002F15"/>
                  </a:solidFill>
                  <a:latin typeface="Sergio Trendy"/>
                  <a:ea typeface="Sergio Trendy"/>
                  <a:cs typeface="Sergio Trendy"/>
                  <a:sym typeface="Sergio Trendy"/>
                </a:rPr>
                <a:t>Thank you for listening!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969393"/>
              <a:ext cx="14296004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1729" y="4871061"/>
            <a:ext cx="4005582" cy="3659492"/>
            <a:chOff x="0" y="0"/>
            <a:chExt cx="5340776" cy="487932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340776" cy="4879322"/>
              <a:chOff x="0" y="0"/>
              <a:chExt cx="1855907" cy="169555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855907" cy="1695553"/>
              </a:xfrm>
              <a:custGeom>
                <a:avLst/>
                <a:gdLst/>
                <a:ahLst/>
                <a:cxnLst/>
                <a:rect r="r" b="b" t="t" l="l"/>
                <a:pathLst>
                  <a:path h="1695553" w="1855907">
                    <a:moveTo>
                      <a:pt x="1731447" y="1695553"/>
                    </a:moveTo>
                    <a:lnTo>
                      <a:pt x="124460" y="1695553"/>
                    </a:lnTo>
                    <a:cubicBezTo>
                      <a:pt x="55880" y="1695553"/>
                      <a:pt x="0" y="1639673"/>
                      <a:pt x="0" y="15710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31447" y="0"/>
                    </a:lnTo>
                    <a:cubicBezTo>
                      <a:pt x="1800027" y="0"/>
                      <a:pt x="1855907" y="55880"/>
                      <a:pt x="1855907" y="124460"/>
                    </a:cubicBezTo>
                    <a:lnTo>
                      <a:pt x="1855907" y="1571093"/>
                    </a:lnTo>
                    <a:cubicBezTo>
                      <a:pt x="1855907" y="1639673"/>
                      <a:pt x="1800027" y="1695553"/>
                      <a:pt x="1731447" y="1695553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530230" y="2277091"/>
              <a:ext cx="4280316" cy="1700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8"/>
                </a:lnSpc>
              </a:pPr>
              <a:r>
                <a:rPr lang="en-US" sz="2345">
                  <a:solidFill>
                    <a:srgbClr val="002F15"/>
                  </a:solidFill>
                  <a:latin typeface="Garet"/>
                  <a:ea typeface="Garet"/>
                  <a:cs typeface="Garet"/>
                  <a:sym typeface="Garet"/>
                </a:rPr>
                <a:t>Photo recognition from every place, anytime.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30230" y="873532"/>
              <a:ext cx="4280316" cy="1162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4"/>
                </a:lnSpc>
              </a:pPr>
              <a:r>
                <a:rPr lang="en-US" sz="2574">
                  <a:solidFill>
                    <a:srgbClr val="002F15"/>
                  </a:solidFill>
                  <a:latin typeface="Sergio Trendy"/>
                  <a:ea typeface="Sergio Trendy"/>
                  <a:cs typeface="Sergio Trendy"/>
                  <a:sym typeface="Sergio Trendy"/>
                </a:rPr>
                <a:t>Photo Recognition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056393" y="4871061"/>
            <a:ext cx="3919037" cy="3659492"/>
            <a:chOff x="0" y="0"/>
            <a:chExt cx="5225382" cy="487932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225382" cy="4879322"/>
              <a:chOff x="0" y="0"/>
              <a:chExt cx="1536470" cy="143471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536470" cy="1434715"/>
              </a:xfrm>
              <a:custGeom>
                <a:avLst/>
                <a:gdLst/>
                <a:ahLst/>
                <a:cxnLst/>
                <a:rect r="r" b="b" t="t" l="l"/>
                <a:pathLst>
                  <a:path h="1434715" w="1536470">
                    <a:moveTo>
                      <a:pt x="1412010" y="1434715"/>
                    </a:moveTo>
                    <a:lnTo>
                      <a:pt x="124460" y="1434715"/>
                    </a:lnTo>
                    <a:cubicBezTo>
                      <a:pt x="55880" y="1434715"/>
                      <a:pt x="0" y="1378835"/>
                      <a:pt x="0" y="131025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12010" y="0"/>
                    </a:lnTo>
                    <a:cubicBezTo>
                      <a:pt x="1480590" y="0"/>
                      <a:pt x="1536470" y="55880"/>
                      <a:pt x="1536470" y="124460"/>
                    </a:cubicBezTo>
                    <a:lnTo>
                      <a:pt x="1536470" y="1310255"/>
                    </a:lnTo>
                    <a:cubicBezTo>
                      <a:pt x="1536470" y="1378835"/>
                      <a:pt x="1480590" y="1434715"/>
                      <a:pt x="1412010" y="1434715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518774" y="1972358"/>
              <a:ext cx="4187834" cy="1840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3"/>
                </a:lnSpc>
              </a:pPr>
              <a:r>
                <a:rPr lang="en-US" sz="2535">
                  <a:solidFill>
                    <a:srgbClr val="002F15"/>
                  </a:solidFill>
                  <a:latin typeface="Garet"/>
                  <a:ea typeface="Garet"/>
                  <a:cs typeface="Garet"/>
                  <a:sym typeface="Garet"/>
                </a:rPr>
                <a:t>Chat and find out the best nutrition options out there.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18774" y="1037540"/>
              <a:ext cx="4187834" cy="646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9"/>
                </a:lnSpc>
              </a:pPr>
              <a:r>
                <a:rPr lang="en-US" sz="3042">
                  <a:solidFill>
                    <a:srgbClr val="002F15"/>
                  </a:solidFill>
                  <a:latin typeface="Sergio Trendy"/>
                  <a:ea typeface="Sergio Trendy"/>
                  <a:cs typeface="Sergio Trendy"/>
                  <a:sym typeface="Sergio Trendy"/>
                </a:rPr>
                <a:t>Chatting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17620" y="1028700"/>
            <a:ext cx="9341680" cy="3266269"/>
            <a:chOff x="0" y="0"/>
            <a:chExt cx="12455574" cy="435502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2455574" cy="4355025"/>
              <a:chOff x="0" y="0"/>
              <a:chExt cx="3823655" cy="133692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823655" cy="1336921"/>
              </a:xfrm>
              <a:custGeom>
                <a:avLst/>
                <a:gdLst/>
                <a:ahLst/>
                <a:cxnLst/>
                <a:rect r="r" b="b" t="t" l="l"/>
                <a:pathLst>
                  <a:path h="1336921" w="3823655">
                    <a:moveTo>
                      <a:pt x="3699195" y="1336921"/>
                    </a:moveTo>
                    <a:lnTo>
                      <a:pt x="124460" y="1336921"/>
                    </a:lnTo>
                    <a:cubicBezTo>
                      <a:pt x="55880" y="1336921"/>
                      <a:pt x="0" y="1281041"/>
                      <a:pt x="0" y="121246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99195" y="0"/>
                    </a:lnTo>
                    <a:cubicBezTo>
                      <a:pt x="3767775" y="0"/>
                      <a:pt x="3823655" y="55880"/>
                      <a:pt x="3823655" y="124460"/>
                    </a:cubicBezTo>
                    <a:lnTo>
                      <a:pt x="3823655" y="1212461"/>
                    </a:lnTo>
                    <a:cubicBezTo>
                      <a:pt x="3823655" y="1281041"/>
                      <a:pt x="3767775" y="1336921"/>
                      <a:pt x="3699195" y="1336921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236584" y="1886062"/>
              <a:ext cx="9982405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>
                  <a:solidFill>
                    <a:srgbClr val="002F15"/>
                  </a:solidFill>
                  <a:latin typeface="Garet"/>
                  <a:ea typeface="Garet"/>
                  <a:cs typeface="Garet"/>
                  <a:sym typeface="Garet"/>
                </a:rPr>
                <a:t>Nutrition has a substantial influence on our overall well-being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236584" y="992588"/>
              <a:ext cx="9982405" cy="620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sz="2914">
                  <a:solidFill>
                    <a:srgbClr val="002F15"/>
                  </a:solidFill>
                  <a:latin typeface="Sergio Trendy"/>
                  <a:ea typeface="Sergio Trendy"/>
                  <a:cs typeface="Sergio Trendy"/>
                  <a:sym typeface="Sergio Trendy"/>
                </a:rPr>
                <a:t>Nutrition app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75557" y="1123950"/>
            <a:ext cx="669989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Introduction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766235" y="4871061"/>
            <a:ext cx="8439306" cy="7181589"/>
            <a:chOff x="0" y="0"/>
            <a:chExt cx="11252408" cy="95754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182879"/>
              <a:ext cx="5143177" cy="7923663"/>
            </a:xfrm>
            <a:custGeom>
              <a:avLst/>
              <a:gdLst/>
              <a:ahLst/>
              <a:cxnLst/>
              <a:rect r="r" b="b" t="t" l="l"/>
              <a:pathLst>
                <a:path h="7923663" w="5143177">
                  <a:moveTo>
                    <a:pt x="0" y="0"/>
                  </a:moveTo>
                  <a:lnTo>
                    <a:pt x="5143177" y="0"/>
                  </a:lnTo>
                  <a:lnTo>
                    <a:pt x="5143177" y="7923663"/>
                  </a:lnTo>
                  <a:lnTo>
                    <a:pt x="0" y="7923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143177" y="0"/>
              <a:ext cx="5305509" cy="5141520"/>
            </a:xfrm>
            <a:custGeom>
              <a:avLst/>
              <a:gdLst/>
              <a:ahLst/>
              <a:cxnLst/>
              <a:rect r="r" b="b" t="t" l="l"/>
              <a:pathLst>
                <a:path h="5141520" w="5305509">
                  <a:moveTo>
                    <a:pt x="0" y="0"/>
                  </a:moveTo>
                  <a:lnTo>
                    <a:pt x="5305509" y="0"/>
                  </a:lnTo>
                  <a:lnTo>
                    <a:pt x="5305509" y="5141520"/>
                  </a:lnTo>
                  <a:lnTo>
                    <a:pt x="0" y="5141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062216">
              <a:off x="5442235" y="2977063"/>
              <a:ext cx="5020330" cy="5976584"/>
            </a:xfrm>
            <a:custGeom>
              <a:avLst/>
              <a:gdLst/>
              <a:ahLst/>
              <a:cxnLst/>
              <a:rect r="r" b="b" t="t" l="l"/>
              <a:pathLst>
                <a:path h="5976584" w="5020330">
                  <a:moveTo>
                    <a:pt x="0" y="0"/>
                  </a:moveTo>
                  <a:lnTo>
                    <a:pt x="5020330" y="0"/>
                  </a:lnTo>
                  <a:lnTo>
                    <a:pt x="5020330" y="5976583"/>
                  </a:lnTo>
                  <a:lnTo>
                    <a:pt x="0" y="5976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495334" y="9073424"/>
            <a:ext cx="50074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16481602" y="-681078"/>
            <a:ext cx="2241615" cy="5011741"/>
          </a:xfrm>
          <a:custGeom>
            <a:avLst/>
            <a:gdLst/>
            <a:ahLst/>
            <a:cxnLst/>
            <a:rect r="r" b="b" t="t" l="l"/>
            <a:pathLst>
              <a:path h="5011741" w="2241615">
                <a:moveTo>
                  <a:pt x="0" y="0"/>
                </a:moveTo>
                <a:lnTo>
                  <a:pt x="2241615" y="0"/>
                </a:lnTo>
                <a:lnTo>
                  <a:pt x="2241615" y="5011742"/>
                </a:lnTo>
                <a:lnTo>
                  <a:pt x="0" y="5011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37901" y="3042184"/>
            <a:ext cx="3368055" cy="2865909"/>
          </a:xfrm>
          <a:custGeom>
            <a:avLst/>
            <a:gdLst/>
            <a:ahLst/>
            <a:cxnLst/>
            <a:rect r="r" b="b" t="t" l="l"/>
            <a:pathLst>
              <a:path h="2865909" w="3368055">
                <a:moveTo>
                  <a:pt x="0" y="0"/>
                </a:moveTo>
                <a:lnTo>
                  <a:pt x="3368055" y="0"/>
                </a:lnTo>
                <a:lnTo>
                  <a:pt x="3368055" y="2865908"/>
                </a:lnTo>
                <a:lnTo>
                  <a:pt x="0" y="286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6940" y="3664367"/>
            <a:ext cx="3127248" cy="4114800"/>
          </a:xfrm>
          <a:custGeom>
            <a:avLst/>
            <a:gdLst/>
            <a:ahLst/>
            <a:cxnLst/>
            <a:rect r="r" b="b" t="t" l="l"/>
            <a:pathLst>
              <a:path h="4114800" w="3127248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45502" y="6314274"/>
            <a:ext cx="3088164" cy="3692370"/>
          </a:xfrm>
          <a:custGeom>
            <a:avLst/>
            <a:gdLst/>
            <a:ahLst/>
            <a:cxnLst/>
            <a:rect r="r" b="b" t="t" l="l"/>
            <a:pathLst>
              <a:path h="3692370" w="3088164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5795" y="7367516"/>
            <a:ext cx="3059572" cy="3781568"/>
          </a:xfrm>
          <a:custGeom>
            <a:avLst/>
            <a:gdLst/>
            <a:ahLst/>
            <a:cxnLst/>
            <a:rect r="r" b="b" t="t" l="l"/>
            <a:pathLst>
              <a:path h="3781568" w="3059572">
                <a:moveTo>
                  <a:pt x="0" y="0"/>
                </a:moveTo>
                <a:lnTo>
                  <a:pt x="3059572" y="0"/>
                </a:lnTo>
                <a:lnTo>
                  <a:pt x="3059572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2337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16940" y="672275"/>
            <a:ext cx="18288000" cy="110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6"/>
              </a:lnSpc>
            </a:pPr>
            <a:r>
              <a:rPr lang="en-US" sz="62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Have we addressed the problem we perceive?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461798" y="3317386"/>
            <a:ext cx="12376103" cy="6689257"/>
            <a:chOff x="0" y="0"/>
            <a:chExt cx="16501471" cy="891901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6501471" cy="8919010"/>
              <a:chOff x="0" y="0"/>
              <a:chExt cx="2454864" cy="1326849"/>
            </a:xfrm>
          </p:grpSpPr>
          <p:sp>
            <p:nvSpPr>
              <p:cNvPr name="Freeform 10" id="1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2454864" cy="1326849"/>
              </a:xfrm>
              <a:custGeom>
                <a:avLst/>
                <a:gdLst/>
                <a:ahLst/>
                <a:cxnLst/>
                <a:rect r="r" b="b" t="t" l="l"/>
                <a:pathLst>
                  <a:path h="1326849" w="2454864">
                    <a:moveTo>
                      <a:pt x="2330404" y="1326849"/>
                    </a:moveTo>
                    <a:lnTo>
                      <a:pt x="124460" y="1326849"/>
                    </a:lnTo>
                    <a:cubicBezTo>
                      <a:pt x="55880" y="1326849"/>
                      <a:pt x="0" y="1270969"/>
                      <a:pt x="0" y="120238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30404" y="0"/>
                    </a:lnTo>
                    <a:cubicBezTo>
                      <a:pt x="2398984" y="0"/>
                      <a:pt x="2454864" y="55880"/>
                      <a:pt x="2454864" y="124460"/>
                    </a:cubicBezTo>
                    <a:lnTo>
                      <a:pt x="2454864" y="1202389"/>
                    </a:lnTo>
                    <a:cubicBezTo>
                      <a:pt x="2454864" y="1270969"/>
                      <a:pt x="2398984" y="1326849"/>
                      <a:pt x="2330404" y="1326849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604961" y="3887048"/>
              <a:ext cx="9424372" cy="1724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9"/>
                </a:lnSpc>
              </a:pPr>
              <a:r>
                <a:rPr lang="en-US" sz="4099">
                  <a:solidFill>
                    <a:srgbClr val="002F15"/>
                  </a:solidFill>
                  <a:latin typeface="Sergio Trendy"/>
                  <a:ea typeface="Sergio Trendy"/>
                  <a:cs typeface="Sergio Trendy"/>
                  <a:sym typeface="Sergio Trendy"/>
                </a:rPr>
                <a:t>No Israeli products in the apps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04961" y="1149862"/>
              <a:ext cx="9424372" cy="1724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9"/>
                </a:lnSpc>
              </a:pPr>
              <a:r>
                <a:rPr lang="en-US" sz="4099">
                  <a:solidFill>
                    <a:srgbClr val="002F15"/>
                  </a:solidFill>
                  <a:latin typeface="Sergio Trendy"/>
                  <a:ea typeface="Sergio Trendy"/>
                  <a:cs typeface="Sergio Trendy"/>
                  <a:sym typeface="Sergio Trendy"/>
                </a:rPr>
                <a:t>Targeting mainly weight loss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9966093" y="1665522"/>
              <a:ext cx="2478677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9966093" y="4408706"/>
              <a:ext cx="2478677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10029853" y="7238583"/>
              <a:ext cx="2478677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185012" y="466462"/>
              <a:ext cx="2249872" cy="2398120"/>
            </a:xfrm>
            <a:custGeom>
              <a:avLst/>
              <a:gdLst/>
              <a:ahLst/>
              <a:cxnLst/>
              <a:rect r="r" b="b" t="t" l="l"/>
              <a:pathLst>
                <a:path h="2398120" w="2249872">
                  <a:moveTo>
                    <a:pt x="0" y="0"/>
                  </a:moveTo>
                  <a:lnTo>
                    <a:pt x="2249872" y="0"/>
                  </a:lnTo>
                  <a:lnTo>
                    <a:pt x="2249872" y="2398120"/>
                  </a:lnTo>
                  <a:lnTo>
                    <a:pt x="0" y="2398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541461" y="6853632"/>
              <a:ext cx="9424372" cy="1724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9"/>
                </a:lnSpc>
              </a:pPr>
              <a:r>
                <a:rPr lang="en-US" sz="4099">
                  <a:solidFill>
                    <a:srgbClr val="002F15"/>
                  </a:solidFill>
                  <a:latin typeface="Sergio Trendy"/>
                  <a:ea typeface="Sergio Trendy"/>
                  <a:cs typeface="Sergio Trendy"/>
                  <a:sym typeface="Sergio Trendy"/>
                </a:rPr>
                <a:t>loosing muscles instead of fat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3185012" y="3465709"/>
              <a:ext cx="2249872" cy="2398120"/>
            </a:xfrm>
            <a:custGeom>
              <a:avLst/>
              <a:gdLst/>
              <a:ahLst/>
              <a:cxnLst/>
              <a:rect r="r" b="b" t="t" l="l"/>
              <a:pathLst>
                <a:path h="2398120" w="2249872">
                  <a:moveTo>
                    <a:pt x="0" y="0"/>
                  </a:moveTo>
                  <a:lnTo>
                    <a:pt x="2249872" y="0"/>
                  </a:lnTo>
                  <a:lnTo>
                    <a:pt x="2249872" y="2398119"/>
                  </a:lnTo>
                  <a:lnTo>
                    <a:pt x="0" y="2398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185012" y="6179961"/>
              <a:ext cx="2249872" cy="2398120"/>
            </a:xfrm>
            <a:custGeom>
              <a:avLst/>
              <a:gdLst/>
              <a:ahLst/>
              <a:cxnLst/>
              <a:rect r="r" b="b" t="t" l="l"/>
              <a:pathLst>
                <a:path h="2398120" w="2249872">
                  <a:moveTo>
                    <a:pt x="0" y="0"/>
                  </a:moveTo>
                  <a:lnTo>
                    <a:pt x="2249872" y="0"/>
                  </a:lnTo>
                  <a:lnTo>
                    <a:pt x="2249872" y="2398120"/>
                  </a:lnTo>
                  <a:lnTo>
                    <a:pt x="0" y="2398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-2625781" y="3261259"/>
            <a:ext cx="18288000" cy="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1"/>
              </a:lnSpc>
            </a:pPr>
            <a:r>
              <a:rPr lang="en-US" sz="3799" u="sng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other applications were: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59300" y="9044619"/>
            <a:ext cx="50074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77520" y="285750"/>
            <a:ext cx="1113296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53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How it works?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415008" y="-1157757"/>
            <a:ext cx="5094823" cy="7530704"/>
            <a:chOff x="0" y="0"/>
            <a:chExt cx="6793097" cy="100409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09293" y="0"/>
              <a:ext cx="3784558" cy="5830552"/>
            </a:xfrm>
            <a:custGeom>
              <a:avLst/>
              <a:gdLst/>
              <a:ahLst/>
              <a:cxnLst/>
              <a:rect r="r" b="b" t="t" l="l"/>
              <a:pathLst>
                <a:path h="5830552" w="3784558">
                  <a:moveTo>
                    <a:pt x="0" y="0"/>
                  </a:moveTo>
                  <a:lnTo>
                    <a:pt x="3784558" y="0"/>
                  </a:lnTo>
                  <a:lnTo>
                    <a:pt x="3784558" y="5830552"/>
                  </a:lnTo>
                  <a:lnTo>
                    <a:pt x="0" y="5830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2774430">
              <a:off x="690108" y="4515137"/>
              <a:ext cx="5412881" cy="4222047"/>
            </a:xfrm>
            <a:custGeom>
              <a:avLst/>
              <a:gdLst/>
              <a:ahLst/>
              <a:cxnLst/>
              <a:rect r="r" b="b" t="t" l="l"/>
              <a:pathLst>
                <a:path h="4222047" w="5412881">
                  <a:moveTo>
                    <a:pt x="0" y="0"/>
                  </a:moveTo>
                  <a:lnTo>
                    <a:pt x="5412881" y="0"/>
                  </a:lnTo>
                  <a:lnTo>
                    <a:pt x="5412881" y="4222048"/>
                  </a:lnTo>
                  <a:lnTo>
                    <a:pt x="0" y="4222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748809">
            <a:off x="12212475" y="6051484"/>
            <a:ext cx="7797472" cy="5100003"/>
            <a:chOff x="0" y="0"/>
            <a:chExt cx="10396630" cy="68000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539496"/>
              <a:ext cx="4418466" cy="3655277"/>
            </a:xfrm>
            <a:custGeom>
              <a:avLst/>
              <a:gdLst/>
              <a:ahLst/>
              <a:cxnLst/>
              <a:rect r="r" b="b" t="t" l="l"/>
              <a:pathLst>
                <a:path h="3655277" w="4418466">
                  <a:moveTo>
                    <a:pt x="0" y="0"/>
                  </a:moveTo>
                  <a:lnTo>
                    <a:pt x="4418466" y="0"/>
                  </a:lnTo>
                  <a:lnTo>
                    <a:pt x="4418466" y="3655277"/>
                  </a:lnTo>
                  <a:lnTo>
                    <a:pt x="0" y="3655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84626" y="0"/>
              <a:ext cx="5712004" cy="6800004"/>
            </a:xfrm>
            <a:custGeom>
              <a:avLst/>
              <a:gdLst/>
              <a:ahLst/>
              <a:cxnLst/>
              <a:rect r="r" b="b" t="t" l="l"/>
              <a:pathLst>
                <a:path h="6800004" w="5712004">
                  <a:moveTo>
                    <a:pt x="0" y="0"/>
                  </a:moveTo>
                  <a:lnTo>
                    <a:pt x="5712004" y="0"/>
                  </a:lnTo>
                  <a:lnTo>
                    <a:pt x="5712004" y="6800004"/>
                  </a:lnTo>
                  <a:lnTo>
                    <a:pt x="0" y="680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96131" y="1532455"/>
            <a:ext cx="14695738" cy="8294271"/>
            <a:chOff x="0" y="0"/>
            <a:chExt cx="19594317" cy="1105902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3206811" y="0"/>
              <a:ext cx="6387506" cy="11059029"/>
              <a:chOff x="0" y="0"/>
              <a:chExt cx="1761510" cy="3049795"/>
            </a:xfrm>
          </p:grpSpPr>
          <p:sp>
            <p:nvSpPr>
              <p:cNvPr name="Freeform 11" id="1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1761510" cy="3049796"/>
              </a:xfrm>
              <a:custGeom>
                <a:avLst/>
                <a:gdLst/>
                <a:ahLst/>
                <a:cxnLst/>
                <a:rect r="r" b="b" t="t" l="l"/>
                <a:pathLst>
                  <a:path h="3049796" w="1761510">
                    <a:moveTo>
                      <a:pt x="1637050" y="3049795"/>
                    </a:moveTo>
                    <a:lnTo>
                      <a:pt x="124460" y="3049795"/>
                    </a:lnTo>
                    <a:cubicBezTo>
                      <a:pt x="55880" y="3049795"/>
                      <a:pt x="0" y="2993916"/>
                      <a:pt x="0" y="29253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7050" y="0"/>
                    </a:lnTo>
                    <a:cubicBezTo>
                      <a:pt x="1705630" y="0"/>
                      <a:pt x="1761510" y="55880"/>
                      <a:pt x="1761510" y="124460"/>
                    </a:cubicBezTo>
                    <a:lnTo>
                      <a:pt x="1761510" y="2925336"/>
                    </a:lnTo>
                    <a:cubicBezTo>
                      <a:pt x="1761510" y="2993916"/>
                      <a:pt x="1705630" y="3049796"/>
                      <a:pt x="1637050" y="3049796"/>
                    </a:cubicBezTo>
                    <a:close/>
                  </a:path>
                </a:pathLst>
              </a:custGeom>
              <a:solidFill>
                <a:srgbClr val="FFF0D4"/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3836433" y="412658"/>
              <a:ext cx="5128262" cy="10233713"/>
            </a:xfrm>
            <a:custGeom>
              <a:avLst/>
              <a:gdLst/>
              <a:ahLst/>
              <a:cxnLst/>
              <a:rect r="r" b="b" t="t" l="l"/>
              <a:pathLst>
                <a:path h="10233713" w="5128262">
                  <a:moveTo>
                    <a:pt x="0" y="0"/>
                  </a:moveTo>
                  <a:lnTo>
                    <a:pt x="5128262" y="0"/>
                  </a:lnTo>
                  <a:lnTo>
                    <a:pt x="5128262" y="10233713"/>
                  </a:lnTo>
                  <a:lnTo>
                    <a:pt x="0" y="10233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-8642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6387506" cy="11059029"/>
              <a:chOff x="0" y="0"/>
              <a:chExt cx="1761510" cy="3049795"/>
            </a:xfrm>
          </p:grpSpPr>
          <p:sp>
            <p:nvSpPr>
              <p:cNvPr name="Freeform 14" id="1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1761510" cy="3049796"/>
              </a:xfrm>
              <a:custGeom>
                <a:avLst/>
                <a:gdLst/>
                <a:ahLst/>
                <a:cxnLst/>
                <a:rect r="r" b="b" t="t" l="l"/>
                <a:pathLst>
                  <a:path h="3049796" w="1761510">
                    <a:moveTo>
                      <a:pt x="1637050" y="3049795"/>
                    </a:moveTo>
                    <a:lnTo>
                      <a:pt x="124460" y="3049795"/>
                    </a:lnTo>
                    <a:cubicBezTo>
                      <a:pt x="55880" y="3049795"/>
                      <a:pt x="0" y="2993916"/>
                      <a:pt x="0" y="29253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7050" y="0"/>
                    </a:lnTo>
                    <a:cubicBezTo>
                      <a:pt x="1705630" y="0"/>
                      <a:pt x="1761510" y="55880"/>
                      <a:pt x="1761510" y="124460"/>
                    </a:cubicBezTo>
                    <a:lnTo>
                      <a:pt x="1761510" y="2925336"/>
                    </a:lnTo>
                    <a:cubicBezTo>
                      <a:pt x="1761510" y="2993916"/>
                      <a:pt x="1705630" y="3049796"/>
                      <a:pt x="1637050" y="3049796"/>
                    </a:cubicBezTo>
                    <a:close/>
                  </a:path>
                </a:pathLst>
              </a:custGeom>
              <a:solidFill>
                <a:srgbClr val="FFF0D4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629622" y="412658"/>
              <a:ext cx="5128262" cy="10233713"/>
            </a:xfrm>
            <a:custGeom>
              <a:avLst/>
              <a:gdLst/>
              <a:ahLst/>
              <a:cxnLst/>
              <a:rect r="r" b="b" t="t" l="l"/>
              <a:pathLst>
                <a:path h="10233713" w="5128262">
                  <a:moveTo>
                    <a:pt x="0" y="0"/>
                  </a:moveTo>
                  <a:lnTo>
                    <a:pt x="5128262" y="0"/>
                  </a:lnTo>
                  <a:lnTo>
                    <a:pt x="5128262" y="10233713"/>
                  </a:lnTo>
                  <a:lnTo>
                    <a:pt x="0" y="10233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-8642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6603406" y="0"/>
              <a:ext cx="6387506" cy="11059029"/>
              <a:chOff x="0" y="0"/>
              <a:chExt cx="1761510" cy="3049795"/>
            </a:xfrm>
          </p:grpSpPr>
          <p:sp>
            <p:nvSpPr>
              <p:cNvPr name="Freeform 17" id="1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1761510" cy="3049796"/>
              </a:xfrm>
              <a:custGeom>
                <a:avLst/>
                <a:gdLst/>
                <a:ahLst/>
                <a:cxnLst/>
                <a:rect r="r" b="b" t="t" l="l"/>
                <a:pathLst>
                  <a:path h="3049796" w="1761510">
                    <a:moveTo>
                      <a:pt x="1637050" y="3049795"/>
                    </a:moveTo>
                    <a:lnTo>
                      <a:pt x="124460" y="3049795"/>
                    </a:lnTo>
                    <a:cubicBezTo>
                      <a:pt x="55880" y="3049795"/>
                      <a:pt x="0" y="2993916"/>
                      <a:pt x="0" y="29253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7050" y="0"/>
                    </a:lnTo>
                    <a:cubicBezTo>
                      <a:pt x="1705630" y="0"/>
                      <a:pt x="1761510" y="55880"/>
                      <a:pt x="1761510" y="124460"/>
                    </a:cubicBezTo>
                    <a:lnTo>
                      <a:pt x="1761510" y="2925336"/>
                    </a:lnTo>
                    <a:cubicBezTo>
                      <a:pt x="1761510" y="2993916"/>
                      <a:pt x="1705630" y="3049796"/>
                      <a:pt x="1637050" y="3049796"/>
                    </a:cubicBezTo>
                    <a:close/>
                  </a:path>
                </a:pathLst>
              </a:custGeom>
              <a:solidFill>
                <a:srgbClr val="FFF0D4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7186525" y="418401"/>
              <a:ext cx="5221268" cy="10445858"/>
            </a:xfrm>
            <a:custGeom>
              <a:avLst/>
              <a:gdLst/>
              <a:ahLst/>
              <a:cxnLst/>
              <a:rect r="r" b="b" t="t" l="l"/>
              <a:pathLst>
                <a:path h="10445858" w="5221268">
                  <a:moveTo>
                    <a:pt x="0" y="0"/>
                  </a:moveTo>
                  <a:lnTo>
                    <a:pt x="5221267" y="0"/>
                  </a:lnTo>
                  <a:lnTo>
                    <a:pt x="5221267" y="10445858"/>
                  </a:lnTo>
                  <a:lnTo>
                    <a:pt x="0" y="10445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-8325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7259300" y="8864702"/>
            <a:ext cx="50074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77520" y="285750"/>
            <a:ext cx="1113296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53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How it works?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415008" y="-1157757"/>
            <a:ext cx="5094823" cy="7530704"/>
            <a:chOff x="0" y="0"/>
            <a:chExt cx="6793097" cy="100409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09293" y="0"/>
              <a:ext cx="3784558" cy="5830552"/>
            </a:xfrm>
            <a:custGeom>
              <a:avLst/>
              <a:gdLst/>
              <a:ahLst/>
              <a:cxnLst/>
              <a:rect r="r" b="b" t="t" l="l"/>
              <a:pathLst>
                <a:path h="5830552" w="3784558">
                  <a:moveTo>
                    <a:pt x="0" y="0"/>
                  </a:moveTo>
                  <a:lnTo>
                    <a:pt x="3784558" y="0"/>
                  </a:lnTo>
                  <a:lnTo>
                    <a:pt x="3784558" y="5830552"/>
                  </a:lnTo>
                  <a:lnTo>
                    <a:pt x="0" y="5830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2774430">
              <a:off x="690108" y="4515137"/>
              <a:ext cx="5412881" cy="4222047"/>
            </a:xfrm>
            <a:custGeom>
              <a:avLst/>
              <a:gdLst/>
              <a:ahLst/>
              <a:cxnLst/>
              <a:rect r="r" b="b" t="t" l="l"/>
              <a:pathLst>
                <a:path h="4222047" w="5412881">
                  <a:moveTo>
                    <a:pt x="0" y="0"/>
                  </a:moveTo>
                  <a:lnTo>
                    <a:pt x="5412881" y="0"/>
                  </a:lnTo>
                  <a:lnTo>
                    <a:pt x="5412881" y="4222048"/>
                  </a:lnTo>
                  <a:lnTo>
                    <a:pt x="0" y="4222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748809">
            <a:off x="11774292" y="5087073"/>
            <a:ext cx="7797472" cy="5100003"/>
            <a:chOff x="0" y="0"/>
            <a:chExt cx="10396630" cy="68000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539496"/>
              <a:ext cx="4418466" cy="3655277"/>
            </a:xfrm>
            <a:custGeom>
              <a:avLst/>
              <a:gdLst/>
              <a:ahLst/>
              <a:cxnLst/>
              <a:rect r="r" b="b" t="t" l="l"/>
              <a:pathLst>
                <a:path h="3655277" w="4418466">
                  <a:moveTo>
                    <a:pt x="0" y="0"/>
                  </a:moveTo>
                  <a:lnTo>
                    <a:pt x="4418466" y="0"/>
                  </a:lnTo>
                  <a:lnTo>
                    <a:pt x="4418466" y="3655277"/>
                  </a:lnTo>
                  <a:lnTo>
                    <a:pt x="0" y="3655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84626" y="0"/>
              <a:ext cx="5712004" cy="6800004"/>
            </a:xfrm>
            <a:custGeom>
              <a:avLst/>
              <a:gdLst/>
              <a:ahLst/>
              <a:cxnLst/>
              <a:rect r="r" b="b" t="t" l="l"/>
              <a:pathLst>
                <a:path h="6800004" w="5712004">
                  <a:moveTo>
                    <a:pt x="0" y="0"/>
                  </a:moveTo>
                  <a:lnTo>
                    <a:pt x="5712004" y="0"/>
                  </a:lnTo>
                  <a:lnTo>
                    <a:pt x="5712004" y="6800004"/>
                  </a:lnTo>
                  <a:lnTo>
                    <a:pt x="0" y="680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577520" y="1588363"/>
            <a:ext cx="4790629" cy="8294271"/>
            <a:chOff x="0" y="0"/>
            <a:chExt cx="1761510" cy="3049795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761510" cy="3049796"/>
            </a:xfrm>
            <a:custGeom>
              <a:avLst/>
              <a:gdLst/>
              <a:ahLst/>
              <a:cxnLst/>
              <a:rect r="r" b="b" t="t" l="l"/>
              <a:pathLst>
                <a:path h="3049796" w="1761510">
                  <a:moveTo>
                    <a:pt x="1637050" y="3049795"/>
                  </a:moveTo>
                  <a:lnTo>
                    <a:pt x="124460" y="3049795"/>
                  </a:lnTo>
                  <a:cubicBezTo>
                    <a:pt x="55880" y="3049795"/>
                    <a:pt x="0" y="2993916"/>
                    <a:pt x="0" y="29253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7050" y="0"/>
                  </a:lnTo>
                  <a:cubicBezTo>
                    <a:pt x="1705630" y="0"/>
                    <a:pt x="1761510" y="55880"/>
                    <a:pt x="1761510" y="124460"/>
                  </a:cubicBezTo>
                  <a:lnTo>
                    <a:pt x="1761510" y="2925336"/>
                  </a:lnTo>
                  <a:cubicBezTo>
                    <a:pt x="1761510" y="2993916"/>
                    <a:pt x="1705630" y="3049796"/>
                    <a:pt x="1637050" y="3049796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44000" y="1588363"/>
            <a:ext cx="4790629" cy="8294271"/>
            <a:chOff x="0" y="0"/>
            <a:chExt cx="1761510" cy="3049795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761510" cy="3049796"/>
            </a:xfrm>
            <a:custGeom>
              <a:avLst/>
              <a:gdLst/>
              <a:ahLst/>
              <a:cxnLst/>
              <a:rect r="r" b="b" t="t" l="l"/>
              <a:pathLst>
                <a:path h="3049796" w="1761510">
                  <a:moveTo>
                    <a:pt x="1637050" y="3049795"/>
                  </a:moveTo>
                  <a:lnTo>
                    <a:pt x="124460" y="3049795"/>
                  </a:lnTo>
                  <a:cubicBezTo>
                    <a:pt x="55880" y="3049795"/>
                    <a:pt x="0" y="2993916"/>
                    <a:pt x="0" y="29253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7050" y="0"/>
                  </a:lnTo>
                  <a:cubicBezTo>
                    <a:pt x="1705630" y="0"/>
                    <a:pt x="1761510" y="55880"/>
                    <a:pt x="1761510" y="124460"/>
                  </a:cubicBezTo>
                  <a:lnTo>
                    <a:pt x="1761510" y="2925336"/>
                  </a:lnTo>
                  <a:cubicBezTo>
                    <a:pt x="1761510" y="2993916"/>
                    <a:pt x="1705630" y="3049796"/>
                    <a:pt x="1637050" y="3049796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102191" y="1970955"/>
            <a:ext cx="3741286" cy="7529088"/>
          </a:xfrm>
          <a:custGeom>
            <a:avLst/>
            <a:gdLst/>
            <a:ahLst/>
            <a:cxnLst/>
            <a:rect r="r" b="b" t="t" l="l"/>
            <a:pathLst>
              <a:path h="7529088" w="3741286">
                <a:moveTo>
                  <a:pt x="0" y="0"/>
                </a:moveTo>
                <a:lnTo>
                  <a:pt x="3741286" y="0"/>
                </a:lnTo>
                <a:lnTo>
                  <a:pt x="3741286" y="7529088"/>
                </a:lnTo>
                <a:lnTo>
                  <a:pt x="0" y="7529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73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65879" y="1970955"/>
            <a:ext cx="3746872" cy="7529088"/>
          </a:xfrm>
          <a:custGeom>
            <a:avLst/>
            <a:gdLst/>
            <a:ahLst/>
            <a:cxnLst/>
            <a:rect r="r" b="b" t="t" l="l"/>
            <a:pathLst>
              <a:path h="7529088" w="3746872">
                <a:moveTo>
                  <a:pt x="0" y="0"/>
                </a:moveTo>
                <a:lnTo>
                  <a:pt x="3746871" y="0"/>
                </a:lnTo>
                <a:lnTo>
                  <a:pt x="3746871" y="7529088"/>
                </a:lnTo>
                <a:lnTo>
                  <a:pt x="0" y="75290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789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63374" y="9066655"/>
            <a:ext cx="50074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85293" y="4332988"/>
            <a:ext cx="792744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Challenges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127989" y="-2616493"/>
            <a:ext cx="6980256" cy="13632262"/>
            <a:chOff x="0" y="0"/>
            <a:chExt cx="9307008" cy="181763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738818" y="4474788"/>
              <a:ext cx="1918337" cy="6807002"/>
            </a:xfrm>
            <a:custGeom>
              <a:avLst/>
              <a:gdLst/>
              <a:ahLst/>
              <a:cxnLst/>
              <a:rect r="r" b="b" t="t" l="l"/>
              <a:pathLst>
                <a:path h="6807002" w="1918337">
                  <a:moveTo>
                    <a:pt x="0" y="0"/>
                  </a:moveTo>
                  <a:lnTo>
                    <a:pt x="1918337" y="0"/>
                  </a:lnTo>
                  <a:lnTo>
                    <a:pt x="1918337" y="6807002"/>
                  </a:lnTo>
                  <a:lnTo>
                    <a:pt x="0" y="6807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286678" y="12199766"/>
              <a:ext cx="5020330" cy="5976584"/>
            </a:xfrm>
            <a:custGeom>
              <a:avLst/>
              <a:gdLst/>
              <a:ahLst/>
              <a:cxnLst/>
              <a:rect r="r" b="b" t="t" l="l"/>
              <a:pathLst>
                <a:path h="5976584" w="5020330">
                  <a:moveTo>
                    <a:pt x="0" y="0"/>
                  </a:moveTo>
                  <a:lnTo>
                    <a:pt x="5020330" y="0"/>
                  </a:lnTo>
                  <a:lnTo>
                    <a:pt x="5020330" y="5976583"/>
                  </a:lnTo>
                  <a:lnTo>
                    <a:pt x="0" y="5976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794537" y="7570430"/>
              <a:ext cx="1646494" cy="7422720"/>
            </a:xfrm>
            <a:custGeom>
              <a:avLst/>
              <a:gdLst/>
              <a:ahLst/>
              <a:cxnLst/>
              <a:rect r="r" b="b" t="t" l="l"/>
              <a:pathLst>
                <a:path h="7422720" w="1646494">
                  <a:moveTo>
                    <a:pt x="0" y="0"/>
                  </a:moveTo>
                  <a:lnTo>
                    <a:pt x="1646494" y="0"/>
                  </a:lnTo>
                  <a:lnTo>
                    <a:pt x="1646494" y="7422719"/>
                  </a:lnTo>
                  <a:lnTo>
                    <a:pt x="0" y="7422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414118" y="0"/>
              <a:ext cx="3026133" cy="4345622"/>
            </a:xfrm>
            <a:custGeom>
              <a:avLst/>
              <a:gdLst/>
              <a:ahLst/>
              <a:cxnLst/>
              <a:rect r="r" b="b" t="t" l="l"/>
              <a:pathLst>
                <a:path h="4345622" w="3026133">
                  <a:moveTo>
                    <a:pt x="0" y="0"/>
                  </a:moveTo>
                  <a:lnTo>
                    <a:pt x="3026134" y="0"/>
                  </a:lnTo>
                  <a:lnTo>
                    <a:pt x="3026134" y="4345622"/>
                  </a:lnTo>
                  <a:lnTo>
                    <a:pt x="0" y="434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794537" y="2496151"/>
              <a:ext cx="3890083" cy="5993124"/>
            </a:xfrm>
            <a:custGeom>
              <a:avLst/>
              <a:gdLst/>
              <a:ahLst/>
              <a:cxnLst/>
              <a:rect r="r" b="b" t="t" l="l"/>
              <a:pathLst>
                <a:path h="5993124" w="3890083">
                  <a:moveTo>
                    <a:pt x="0" y="0"/>
                  </a:moveTo>
                  <a:lnTo>
                    <a:pt x="3890083" y="0"/>
                  </a:lnTo>
                  <a:lnTo>
                    <a:pt x="3890083" y="5993125"/>
                  </a:lnTo>
                  <a:lnTo>
                    <a:pt x="0" y="5993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2199766"/>
              <a:ext cx="4286678" cy="5125376"/>
            </a:xfrm>
            <a:custGeom>
              <a:avLst/>
              <a:gdLst/>
              <a:ahLst/>
              <a:cxnLst/>
              <a:rect r="r" b="b" t="t" l="l"/>
              <a:pathLst>
                <a:path h="5125376" w="4286678">
                  <a:moveTo>
                    <a:pt x="0" y="0"/>
                  </a:moveTo>
                  <a:lnTo>
                    <a:pt x="4286678" y="0"/>
                  </a:lnTo>
                  <a:lnTo>
                    <a:pt x="4286678" y="5125375"/>
                  </a:lnTo>
                  <a:lnTo>
                    <a:pt x="0" y="5125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173712" y="777489"/>
            <a:ext cx="5408633" cy="1193296"/>
            <a:chOff x="0" y="0"/>
            <a:chExt cx="4144801" cy="914459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144802" cy="914459"/>
            </a:xfrm>
            <a:custGeom>
              <a:avLst/>
              <a:gdLst/>
              <a:ahLst/>
              <a:cxnLst/>
              <a:rect r="r" b="b" t="t" l="l"/>
              <a:pathLst>
                <a:path h="914459" w="4144802">
                  <a:moveTo>
                    <a:pt x="4020341" y="914459"/>
                  </a:moveTo>
                  <a:lnTo>
                    <a:pt x="124460" y="914459"/>
                  </a:lnTo>
                  <a:cubicBezTo>
                    <a:pt x="55880" y="914459"/>
                    <a:pt x="0" y="858579"/>
                    <a:pt x="0" y="7899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0341" y="0"/>
                  </a:lnTo>
                  <a:cubicBezTo>
                    <a:pt x="4088921" y="0"/>
                    <a:pt x="4144802" y="55880"/>
                    <a:pt x="4144802" y="124460"/>
                  </a:cubicBezTo>
                  <a:lnTo>
                    <a:pt x="4144802" y="789999"/>
                  </a:lnTo>
                  <a:cubicBezTo>
                    <a:pt x="4144802" y="858579"/>
                    <a:pt x="4088921" y="914459"/>
                    <a:pt x="4020341" y="914459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340765" y="1015190"/>
            <a:ext cx="5074528" cy="62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sz="3532">
                <a:solidFill>
                  <a:srgbClr val="002F15"/>
                </a:solidFill>
                <a:latin typeface="Garet"/>
                <a:ea typeface="Garet"/>
                <a:cs typeface="Garet"/>
                <a:sym typeface="Garet"/>
              </a:rPr>
              <a:t>Deploy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173712" y="8199476"/>
            <a:ext cx="5408633" cy="1175628"/>
            <a:chOff x="0" y="0"/>
            <a:chExt cx="4144801" cy="900920"/>
          </a:xfrm>
        </p:grpSpPr>
        <p:sp>
          <p:nvSpPr>
            <p:cNvPr name="Freeform 14" id="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144802" cy="900920"/>
            </a:xfrm>
            <a:custGeom>
              <a:avLst/>
              <a:gdLst/>
              <a:ahLst/>
              <a:cxnLst/>
              <a:rect r="r" b="b" t="t" l="l"/>
              <a:pathLst>
                <a:path h="900920" w="4144802">
                  <a:moveTo>
                    <a:pt x="4020341" y="900920"/>
                  </a:moveTo>
                  <a:lnTo>
                    <a:pt x="124460" y="900920"/>
                  </a:lnTo>
                  <a:cubicBezTo>
                    <a:pt x="55880" y="900920"/>
                    <a:pt x="0" y="845040"/>
                    <a:pt x="0" y="776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0341" y="0"/>
                  </a:lnTo>
                  <a:cubicBezTo>
                    <a:pt x="4088921" y="0"/>
                    <a:pt x="4144802" y="55880"/>
                    <a:pt x="4144802" y="124460"/>
                  </a:cubicBezTo>
                  <a:lnTo>
                    <a:pt x="4144802" y="776460"/>
                  </a:lnTo>
                  <a:cubicBezTo>
                    <a:pt x="4144802" y="845040"/>
                    <a:pt x="4088921" y="900920"/>
                    <a:pt x="4020341" y="90092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340765" y="8428343"/>
            <a:ext cx="5074528" cy="62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sz="3532">
                <a:solidFill>
                  <a:srgbClr val="002F15"/>
                </a:solidFill>
                <a:latin typeface="Garet"/>
                <a:ea typeface="Garet"/>
                <a:cs typeface="Garet"/>
                <a:sym typeface="Garet"/>
              </a:rPr>
              <a:t>Data Base Managing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173712" y="2530315"/>
            <a:ext cx="5408633" cy="1669323"/>
            <a:chOff x="0" y="0"/>
            <a:chExt cx="4144801" cy="1279253"/>
          </a:xfrm>
        </p:grpSpPr>
        <p:sp>
          <p:nvSpPr>
            <p:cNvPr name="Freeform 17" id="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144802" cy="1279253"/>
            </a:xfrm>
            <a:custGeom>
              <a:avLst/>
              <a:gdLst/>
              <a:ahLst/>
              <a:cxnLst/>
              <a:rect r="r" b="b" t="t" l="l"/>
              <a:pathLst>
                <a:path h="1279253" w="4144802">
                  <a:moveTo>
                    <a:pt x="4020341" y="1279253"/>
                  </a:moveTo>
                  <a:lnTo>
                    <a:pt x="124460" y="1279253"/>
                  </a:lnTo>
                  <a:cubicBezTo>
                    <a:pt x="55880" y="1279253"/>
                    <a:pt x="0" y="1223373"/>
                    <a:pt x="0" y="11547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0341" y="0"/>
                  </a:lnTo>
                  <a:cubicBezTo>
                    <a:pt x="4088921" y="0"/>
                    <a:pt x="4144802" y="55880"/>
                    <a:pt x="4144802" y="124460"/>
                  </a:cubicBezTo>
                  <a:lnTo>
                    <a:pt x="4144802" y="1154793"/>
                  </a:lnTo>
                  <a:cubicBezTo>
                    <a:pt x="4144802" y="1223373"/>
                    <a:pt x="4088921" y="1279253"/>
                    <a:pt x="4020341" y="1279253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1340765" y="2675030"/>
            <a:ext cx="5074528" cy="128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sz="3532">
                <a:solidFill>
                  <a:srgbClr val="002F15"/>
                </a:solidFill>
                <a:latin typeface="Garet"/>
                <a:ea typeface="Garet"/>
                <a:cs typeface="Garet"/>
                <a:sym typeface="Garet"/>
              </a:rPr>
              <a:t>Photo recognition Algorithm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173712" y="6327080"/>
            <a:ext cx="5408633" cy="1396146"/>
            <a:chOff x="0" y="0"/>
            <a:chExt cx="4144801" cy="1069910"/>
          </a:xfrm>
        </p:grpSpPr>
        <p:sp>
          <p:nvSpPr>
            <p:cNvPr name="Freeform 20" id="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144802" cy="1069910"/>
            </a:xfrm>
            <a:custGeom>
              <a:avLst/>
              <a:gdLst/>
              <a:ahLst/>
              <a:cxnLst/>
              <a:rect r="r" b="b" t="t" l="l"/>
              <a:pathLst>
                <a:path h="1069910" w="4144802">
                  <a:moveTo>
                    <a:pt x="4020341" y="1069910"/>
                  </a:moveTo>
                  <a:lnTo>
                    <a:pt x="124460" y="1069910"/>
                  </a:lnTo>
                  <a:cubicBezTo>
                    <a:pt x="55880" y="1069910"/>
                    <a:pt x="0" y="1014030"/>
                    <a:pt x="0" y="9454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0341" y="0"/>
                  </a:lnTo>
                  <a:cubicBezTo>
                    <a:pt x="4088921" y="0"/>
                    <a:pt x="4144802" y="55880"/>
                    <a:pt x="4144802" y="124460"/>
                  </a:cubicBezTo>
                  <a:lnTo>
                    <a:pt x="4144802" y="945450"/>
                  </a:lnTo>
                  <a:cubicBezTo>
                    <a:pt x="4144802" y="1014030"/>
                    <a:pt x="4088921" y="1069910"/>
                    <a:pt x="4020341" y="106991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340765" y="6666206"/>
            <a:ext cx="5074528" cy="62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sz="3532">
                <a:solidFill>
                  <a:srgbClr val="002F15"/>
                </a:solidFill>
                <a:latin typeface="Garet"/>
                <a:ea typeface="Garet"/>
                <a:cs typeface="Garet"/>
                <a:sym typeface="Garet"/>
              </a:rPr>
              <a:t>Work load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159060" y="4675545"/>
            <a:ext cx="5408633" cy="1175628"/>
            <a:chOff x="0" y="0"/>
            <a:chExt cx="4144801" cy="900920"/>
          </a:xfrm>
        </p:grpSpPr>
        <p:sp>
          <p:nvSpPr>
            <p:cNvPr name="Freeform 23" id="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144802" cy="900920"/>
            </a:xfrm>
            <a:custGeom>
              <a:avLst/>
              <a:gdLst/>
              <a:ahLst/>
              <a:cxnLst/>
              <a:rect r="r" b="b" t="t" l="l"/>
              <a:pathLst>
                <a:path h="900920" w="4144802">
                  <a:moveTo>
                    <a:pt x="4020341" y="900920"/>
                  </a:moveTo>
                  <a:lnTo>
                    <a:pt x="124460" y="900920"/>
                  </a:lnTo>
                  <a:cubicBezTo>
                    <a:pt x="55880" y="900920"/>
                    <a:pt x="0" y="845040"/>
                    <a:pt x="0" y="776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20341" y="0"/>
                  </a:lnTo>
                  <a:cubicBezTo>
                    <a:pt x="4088921" y="0"/>
                    <a:pt x="4144802" y="55880"/>
                    <a:pt x="4144802" y="124460"/>
                  </a:cubicBezTo>
                  <a:lnTo>
                    <a:pt x="4144802" y="776460"/>
                  </a:lnTo>
                  <a:cubicBezTo>
                    <a:pt x="4144802" y="845040"/>
                    <a:pt x="4088921" y="900920"/>
                    <a:pt x="4020341" y="90092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326112" y="4904412"/>
            <a:ext cx="5074528" cy="622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9"/>
              </a:lnSpc>
            </a:pPr>
            <a:r>
              <a:rPr lang="en-US" sz="3532">
                <a:solidFill>
                  <a:srgbClr val="002F15"/>
                </a:solidFill>
                <a:latin typeface="Garet"/>
                <a:ea typeface="Garet"/>
                <a:cs typeface="Garet"/>
                <a:sym typeface="Garet"/>
              </a:rPr>
              <a:t>Chat GPT server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59300" y="8941717"/>
            <a:ext cx="50074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10923"/>
            <a:ext cx="2910146" cy="1196530"/>
            <a:chOff x="0" y="0"/>
            <a:chExt cx="1330789" cy="5471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0789" cy="547165"/>
            </a:xfrm>
            <a:custGeom>
              <a:avLst/>
              <a:gdLst/>
              <a:ahLst/>
              <a:cxnLst/>
              <a:rect r="r" b="b" t="t" l="l"/>
              <a:pathLst>
                <a:path h="547165" w="1330789">
                  <a:moveTo>
                    <a:pt x="665395" y="0"/>
                  </a:moveTo>
                  <a:cubicBezTo>
                    <a:pt x="297907" y="0"/>
                    <a:pt x="0" y="122487"/>
                    <a:pt x="0" y="273582"/>
                  </a:cubicBezTo>
                  <a:cubicBezTo>
                    <a:pt x="0" y="424678"/>
                    <a:pt x="297907" y="547165"/>
                    <a:pt x="665395" y="547165"/>
                  </a:cubicBezTo>
                  <a:cubicBezTo>
                    <a:pt x="1032882" y="547165"/>
                    <a:pt x="1330789" y="424678"/>
                    <a:pt x="1330789" y="273582"/>
                  </a:cubicBezTo>
                  <a:cubicBezTo>
                    <a:pt x="1330789" y="122487"/>
                    <a:pt x="1032882" y="0"/>
                    <a:pt x="665395" y="0"/>
                  </a:cubicBezTo>
                  <a:close/>
                </a:path>
              </a:pathLst>
            </a:custGeom>
            <a:solidFill>
              <a:srgbClr val="0079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4761" y="-34428"/>
              <a:ext cx="1081266" cy="530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Developer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710868"/>
            <a:ext cx="2734737" cy="1124409"/>
            <a:chOff x="0" y="0"/>
            <a:chExt cx="1330789" cy="547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0789" cy="547165"/>
            </a:xfrm>
            <a:custGeom>
              <a:avLst/>
              <a:gdLst/>
              <a:ahLst/>
              <a:cxnLst/>
              <a:rect r="r" b="b" t="t" l="l"/>
              <a:pathLst>
                <a:path h="547165" w="1330789">
                  <a:moveTo>
                    <a:pt x="665395" y="0"/>
                  </a:moveTo>
                  <a:cubicBezTo>
                    <a:pt x="297907" y="0"/>
                    <a:pt x="0" y="122487"/>
                    <a:pt x="0" y="273582"/>
                  </a:cubicBezTo>
                  <a:cubicBezTo>
                    <a:pt x="0" y="424678"/>
                    <a:pt x="297907" y="547165"/>
                    <a:pt x="665395" y="547165"/>
                  </a:cubicBezTo>
                  <a:cubicBezTo>
                    <a:pt x="1032882" y="547165"/>
                    <a:pt x="1330789" y="424678"/>
                    <a:pt x="1330789" y="273582"/>
                  </a:cubicBezTo>
                  <a:cubicBezTo>
                    <a:pt x="1330789" y="122487"/>
                    <a:pt x="1032882" y="0"/>
                    <a:pt x="665395" y="0"/>
                  </a:cubicBezTo>
                  <a:close/>
                </a:path>
              </a:pathLst>
            </a:custGeom>
            <a:solidFill>
              <a:srgbClr val="0079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4761" y="-53478"/>
              <a:ext cx="1081266" cy="549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999"/>
                </a:lnSpc>
              </a:pPr>
              <a:r>
                <a:rPr lang="en-US" sz="3999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User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2582337" y="4227367"/>
            <a:ext cx="457697" cy="5758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V="true">
            <a:off x="2757746" y="5942455"/>
            <a:ext cx="282288" cy="3210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664409" y="4560994"/>
            <a:ext cx="1702489" cy="1702489"/>
          </a:xfrm>
          <a:custGeom>
            <a:avLst/>
            <a:gdLst/>
            <a:ahLst/>
            <a:cxnLst/>
            <a:rect r="r" b="b" t="t" l="l"/>
            <a:pathLst>
              <a:path h="1702489" w="1702489">
                <a:moveTo>
                  <a:pt x="0" y="0"/>
                </a:moveTo>
                <a:lnTo>
                  <a:pt x="1702490" y="0"/>
                </a:lnTo>
                <a:lnTo>
                  <a:pt x="1702490" y="1702489"/>
                </a:lnTo>
                <a:lnTo>
                  <a:pt x="0" y="1702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040034" y="1812320"/>
            <a:ext cx="6558491" cy="8260270"/>
            <a:chOff x="0" y="0"/>
            <a:chExt cx="1727339" cy="21755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27339" cy="2175544"/>
            </a:xfrm>
            <a:custGeom>
              <a:avLst/>
              <a:gdLst/>
              <a:ahLst/>
              <a:cxnLst/>
              <a:rect r="r" b="b" t="t" l="l"/>
              <a:pathLst>
                <a:path h="2175544" w="1727339">
                  <a:moveTo>
                    <a:pt x="0" y="0"/>
                  </a:moveTo>
                  <a:lnTo>
                    <a:pt x="1727339" y="0"/>
                  </a:lnTo>
                  <a:lnTo>
                    <a:pt x="1727339" y="2175544"/>
                  </a:lnTo>
                  <a:lnTo>
                    <a:pt x="0" y="2175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793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727339" cy="223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825086" y="9091088"/>
            <a:ext cx="1564113" cy="688876"/>
            <a:chOff x="0" y="0"/>
            <a:chExt cx="2085484" cy="91850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085484" cy="918501"/>
              <a:chOff x="0" y="0"/>
              <a:chExt cx="411948" cy="18143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11948" cy="181432"/>
              </a:xfrm>
              <a:custGeom>
                <a:avLst/>
                <a:gdLst/>
                <a:ahLst/>
                <a:cxnLst/>
                <a:rect r="r" b="b" t="t" l="l"/>
                <a:pathLst>
                  <a:path h="181432" w="411948">
                    <a:moveTo>
                      <a:pt x="0" y="0"/>
                    </a:moveTo>
                    <a:lnTo>
                      <a:pt x="411948" y="0"/>
                    </a:lnTo>
                    <a:lnTo>
                      <a:pt x="411948" y="181432"/>
                    </a:lnTo>
                    <a:lnTo>
                      <a:pt x="0" y="1814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411948" cy="2385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401337" y="18262"/>
              <a:ext cx="1282810" cy="81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1"/>
                </a:lnSpc>
              </a:pPr>
              <a:r>
                <a:rPr lang="en-US" sz="3687" b="true">
                  <a:solidFill>
                    <a:srgbClr val="002F1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GUI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817888" y="2758130"/>
            <a:ext cx="1795065" cy="1765829"/>
          </a:xfrm>
          <a:custGeom>
            <a:avLst/>
            <a:gdLst/>
            <a:ahLst/>
            <a:cxnLst/>
            <a:rect r="r" b="b" t="t" l="l"/>
            <a:pathLst>
              <a:path h="1765829" w="1795065">
                <a:moveTo>
                  <a:pt x="0" y="0"/>
                </a:moveTo>
                <a:lnTo>
                  <a:pt x="1795065" y="0"/>
                </a:lnTo>
                <a:lnTo>
                  <a:pt x="1795065" y="1765829"/>
                </a:lnTo>
                <a:lnTo>
                  <a:pt x="0" y="1765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817888" y="4674130"/>
            <a:ext cx="1795065" cy="1768796"/>
          </a:xfrm>
          <a:custGeom>
            <a:avLst/>
            <a:gdLst/>
            <a:ahLst/>
            <a:cxnLst/>
            <a:rect r="r" b="b" t="t" l="l"/>
            <a:pathLst>
              <a:path h="1768796" w="1795065">
                <a:moveTo>
                  <a:pt x="0" y="0"/>
                </a:moveTo>
                <a:lnTo>
                  <a:pt x="1795065" y="0"/>
                </a:lnTo>
                <a:lnTo>
                  <a:pt x="1795065" y="1768796"/>
                </a:lnTo>
                <a:lnTo>
                  <a:pt x="0" y="1768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407532" y="6669245"/>
            <a:ext cx="2615776" cy="571640"/>
          </a:xfrm>
          <a:custGeom>
            <a:avLst/>
            <a:gdLst/>
            <a:ahLst/>
            <a:cxnLst/>
            <a:rect r="r" b="b" t="t" l="l"/>
            <a:pathLst>
              <a:path h="571640" w="2615776">
                <a:moveTo>
                  <a:pt x="0" y="0"/>
                </a:moveTo>
                <a:lnTo>
                  <a:pt x="2615777" y="0"/>
                </a:lnTo>
                <a:lnTo>
                  <a:pt x="2615777" y="571640"/>
                </a:lnTo>
                <a:lnTo>
                  <a:pt x="0" y="571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491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050510" y="2405955"/>
            <a:ext cx="3356832" cy="6305146"/>
            <a:chOff x="0" y="0"/>
            <a:chExt cx="930225" cy="174724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0225" cy="1747244"/>
            </a:xfrm>
            <a:custGeom>
              <a:avLst/>
              <a:gdLst/>
              <a:ahLst/>
              <a:cxnLst/>
              <a:rect r="r" b="b" t="t" l="l"/>
              <a:pathLst>
                <a:path h="1747244" w="930225">
                  <a:moveTo>
                    <a:pt x="0" y="0"/>
                  </a:moveTo>
                  <a:lnTo>
                    <a:pt x="930225" y="0"/>
                  </a:lnTo>
                  <a:lnTo>
                    <a:pt x="930225" y="1747244"/>
                  </a:lnTo>
                  <a:lnTo>
                    <a:pt x="0" y="17472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7932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930225" cy="1804394"/>
            </a:xfrm>
            <a:prstGeom prst="rect">
              <a:avLst/>
            </a:prstGeom>
          </p:spPr>
          <p:txBody>
            <a:bodyPr anchor="ctr" rtlCol="false" tIns="48281" lIns="48281" bIns="48281" rIns="48281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795507" y="7652292"/>
            <a:ext cx="2009346" cy="48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1" b="true">
                <a:solidFill>
                  <a:srgbClr val="002F1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601540" y="7768097"/>
            <a:ext cx="2542460" cy="733425"/>
            <a:chOff x="0" y="0"/>
            <a:chExt cx="704551" cy="20324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04551" cy="203242"/>
            </a:xfrm>
            <a:custGeom>
              <a:avLst/>
              <a:gdLst/>
              <a:ahLst/>
              <a:cxnLst/>
              <a:rect r="r" b="b" t="t" l="l"/>
              <a:pathLst>
                <a:path h="203242" w="704551">
                  <a:moveTo>
                    <a:pt x="0" y="0"/>
                  </a:moveTo>
                  <a:lnTo>
                    <a:pt x="704551" y="0"/>
                  </a:lnTo>
                  <a:lnTo>
                    <a:pt x="704551" y="203242"/>
                  </a:lnTo>
                  <a:lnTo>
                    <a:pt x="0" y="2032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704551" cy="260392"/>
            </a:xfrm>
            <a:prstGeom prst="rect">
              <a:avLst/>
            </a:prstGeom>
          </p:spPr>
          <p:txBody>
            <a:bodyPr anchor="ctr" rtlCol="false" tIns="48281" lIns="48281" bIns="48281" rIns="48281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26587" y="2032970"/>
            <a:ext cx="3078198" cy="7402556"/>
            <a:chOff x="0" y="0"/>
            <a:chExt cx="4104264" cy="98700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717007" y="372788"/>
              <a:ext cx="2485585" cy="2485585"/>
            </a:xfrm>
            <a:custGeom>
              <a:avLst/>
              <a:gdLst/>
              <a:ahLst/>
              <a:cxnLst/>
              <a:rect r="r" b="b" t="t" l="l"/>
              <a:pathLst>
                <a:path h="2485585" w="2485585">
                  <a:moveTo>
                    <a:pt x="0" y="0"/>
                  </a:moveTo>
                  <a:lnTo>
                    <a:pt x="2485586" y="0"/>
                  </a:lnTo>
                  <a:lnTo>
                    <a:pt x="2485586" y="2485585"/>
                  </a:lnTo>
                  <a:lnTo>
                    <a:pt x="0" y="2485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14013" y="3163143"/>
              <a:ext cx="3691573" cy="2362607"/>
            </a:xfrm>
            <a:custGeom>
              <a:avLst/>
              <a:gdLst/>
              <a:ahLst/>
              <a:cxnLst/>
              <a:rect r="r" b="b" t="t" l="l"/>
              <a:pathLst>
                <a:path h="2362607" w="3691573">
                  <a:moveTo>
                    <a:pt x="0" y="0"/>
                  </a:moveTo>
                  <a:lnTo>
                    <a:pt x="3691573" y="0"/>
                  </a:lnTo>
                  <a:lnTo>
                    <a:pt x="3691573" y="2362607"/>
                  </a:lnTo>
                  <a:lnTo>
                    <a:pt x="0" y="2362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17007" y="5695121"/>
              <a:ext cx="2690137" cy="2690137"/>
            </a:xfrm>
            <a:custGeom>
              <a:avLst/>
              <a:gdLst/>
              <a:ahLst/>
              <a:cxnLst/>
              <a:rect r="r" b="b" t="t" l="l"/>
              <a:pathLst>
                <a:path h="2690137" w="2690137">
                  <a:moveTo>
                    <a:pt x="0" y="0"/>
                  </a:moveTo>
                  <a:lnTo>
                    <a:pt x="2690137" y="0"/>
                  </a:lnTo>
                  <a:lnTo>
                    <a:pt x="2690137" y="2690137"/>
                  </a:lnTo>
                  <a:lnTo>
                    <a:pt x="0" y="2690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33" id="33"/>
            <p:cNvGrpSpPr/>
            <p:nvPr/>
          </p:nvGrpSpPr>
          <p:grpSpPr>
            <a:xfrm rot="0">
              <a:off x="0" y="0"/>
              <a:ext cx="4104264" cy="9870075"/>
              <a:chOff x="0" y="0"/>
              <a:chExt cx="810719" cy="194964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0719" cy="1949644"/>
              </a:xfrm>
              <a:custGeom>
                <a:avLst/>
                <a:gdLst/>
                <a:ahLst/>
                <a:cxnLst/>
                <a:rect r="r" b="b" t="t" l="l"/>
                <a:pathLst>
                  <a:path h="1949644" w="810719">
                    <a:moveTo>
                      <a:pt x="0" y="0"/>
                    </a:moveTo>
                    <a:lnTo>
                      <a:pt x="810719" y="0"/>
                    </a:lnTo>
                    <a:lnTo>
                      <a:pt x="810719" y="1949644"/>
                    </a:lnTo>
                    <a:lnTo>
                      <a:pt x="0" y="194964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7932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810719" cy="20067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370572" y="8690058"/>
              <a:ext cx="3363119" cy="1028914"/>
              <a:chOff x="0" y="0"/>
              <a:chExt cx="664320" cy="20324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64320" cy="203242"/>
              </a:xfrm>
              <a:custGeom>
                <a:avLst/>
                <a:gdLst/>
                <a:ahLst/>
                <a:cxnLst/>
                <a:rect r="r" b="b" t="t" l="l"/>
                <a:pathLst>
                  <a:path h="203242" w="664320">
                    <a:moveTo>
                      <a:pt x="0" y="0"/>
                    </a:moveTo>
                    <a:lnTo>
                      <a:pt x="664320" y="0"/>
                    </a:lnTo>
                    <a:lnTo>
                      <a:pt x="664320" y="203242"/>
                    </a:lnTo>
                    <a:lnTo>
                      <a:pt x="0" y="20324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664320" cy="2603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642687" y="8763526"/>
              <a:ext cx="2818890" cy="81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1"/>
                </a:lnSpc>
              </a:pPr>
              <a:r>
                <a:rPr lang="en-US" sz="3687" b="true">
                  <a:solidFill>
                    <a:srgbClr val="002F1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Backend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208125" y="1812320"/>
            <a:ext cx="4452624" cy="8260270"/>
            <a:chOff x="0" y="0"/>
            <a:chExt cx="1172708" cy="217554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72707" cy="2175544"/>
            </a:xfrm>
            <a:custGeom>
              <a:avLst/>
              <a:gdLst/>
              <a:ahLst/>
              <a:cxnLst/>
              <a:rect r="r" b="b" t="t" l="l"/>
              <a:pathLst>
                <a:path h="2175544" w="1172707">
                  <a:moveTo>
                    <a:pt x="0" y="0"/>
                  </a:moveTo>
                  <a:lnTo>
                    <a:pt x="1172707" y="0"/>
                  </a:lnTo>
                  <a:lnTo>
                    <a:pt x="1172707" y="2175544"/>
                  </a:lnTo>
                  <a:lnTo>
                    <a:pt x="0" y="2175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7932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1172708" cy="2232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578237" y="9528773"/>
            <a:ext cx="3841598" cy="502381"/>
            <a:chOff x="0" y="0"/>
            <a:chExt cx="5122130" cy="669842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5122130" cy="669842"/>
              <a:chOff x="0" y="0"/>
              <a:chExt cx="1011779" cy="132314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011779" cy="132314"/>
              </a:xfrm>
              <a:custGeom>
                <a:avLst/>
                <a:gdLst/>
                <a:ahLst/>
                <a:cxnLst/>
                <a:rect r="r" b="b" t="t" l="l"/>
                <a:pathLst>
                  <a:path h="132314" w="1011779">
                    <a:moveTo>
                      <a:pt x="0" y="0"/>
                    </a:moveTo>
                    <a:lnTo>
                      <a:pt x="1011779" y="0"/>
                    </a:lnTo>
                    <a:lnTo>
                      <a:pt x="1011779" y="132314"/>
                    </a:lnTo>
                    <a:lnTo>
                      <a:pt x="0" y="13231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011779" cy="1799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985718" y="37312"/>
              <a:ext cx="3150693" cy="547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2"/>
                </a:lnSpc>
              </a:pPr>
              <a:r>
                <a:rPr lang="en-US" sz="2487" b="true">
                  <a:solidFill>
                    <a:srgbClr val="002F1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Logic Layer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3368240" y="6303312"/>
            <a:ext cx="2424519" cy="683934"/>
            <a:chOff x="0" y="0"/>
            <a:chExt cx="3232692" cy="911912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3232692" cy="911912"/>
              <a:chOff x="0" y="0"/>
              <a:chExt cx="638556" cy="18013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38556" cy="180131"/>
              </a:xfrm>
              <a:custGeom>
                <a:avLst/>
                <a:gdLst/>
                <a:ahLst/>
                <a:cxnLst/>
                <a:rect r="r" b="b" t="t" l="l"/>
                <a:pathLst>
                  <a:path h="180131" w="638556">
                    <a:moveTo>
                      <a:pt x="0" y="0"/>
                    </a:moveTo>
                    <a:lnTo>
                      <a:pt x="638556" y="0"/>
                    </a:lnTo>
                    <a:lnTo>
                      <a:pt x="638556" y="180131"/>
                    </a:lnTo>
                    <a:lnTo>
                      <a:pt x="0" y="1801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57150"/>
                <a:ext cx="638556" cy="2372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223302" y="182738"/>
              <a:ext cx="2818890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002F1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User Interface</a:t>
              </a: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6772488" y="4640164"/>
            <a:ext cx="1840464" cy="1840464"/>
          </a:xfrm>
          <a:custGeom>
            <a:avLst/>
            <a:gdLst/>
            <a:ahLst/>
            <a:cxnLst/>
            <a:rect r="r" b="b" t="t" l="l"/>
            <a:pathLst>
              <a:path h="1840464" w="1840464">
                <a:moveTo>
                  <a:pt x="0" y="0"/>
                </a:moveTo>
                <a:lnTo>
                  <a:pt x="1840465" y="0"/>
                </a:lnTo>
                <a:lnTo>
                  <a:pt x="1840465" y="1840465"/>
                </a:lnTo>
                <a:lnTo>
                  <a:pt x="0" y="18404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14830425" y="1812320"/>
            <a:ext cx="2428875" cy="8260270"/>
            <a:chOff x="0" y="0"/>
            <a:chExt cx="3238500" cy="1101369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302343" y="1698993"/>
              <a:ext cx="2633815" cy="2631188"/>
            </a:xfrm>
            <a:custGeom>
              <a:avLst/>
              <a:gdLst/>
              <a:ahLst/>
              <a:cxnLst/>
              <a:rect r="r" b="b" t="t" l="l"/>
              <a:pathLst>
                <a:path h="2631188" w="2633815">
                  <a:moveTo>
                    <a:pt x="0" y="0"/>
                  </a:moveTo>
                  <a:lnTo>
                    <a:pt x="2633814" y="0"/>
                  </a:lnTo>
                  <a:lnTo>
                    <a:pt x="2633814" y="2631188"/>
                  </a:lnTo>
                  <a:lnTo>
                    <a:pt x="0" y="2631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7892" t="-18974" r="-6498" b="-3252"/>
              </a:stretch>
            </a:blipFill>
          </p:spPr>
        </p:sp>
        <p:grpSp>
          <p:nvGrpSpPr>
            <p:cNvPr name="Group 56" id="56"/>
            <p:cNvGrpSpPr/>
            <p:nvPr/>
          </p:nvGrpSpPr>
          <p:grpSpPr>
            <a:xfrm rot="0">
              <a:off x="302343" y="9216016"/>
              <a:ext cx="2535617" cy="1254042"/>
              <a:chOff x="0" y="0"/>
              <a:chExt cx="500863" cy="24771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500863" cy="247712"/>
              </a:xfrm>
              <a:custGeom>
                <a:avLst/>
                <a:gdLst/>
                <a:ahLst/>
                <a:cxnLst/>
                <a:rect r="r" b="b" t="t" l="l"/>
                <a:pathLst>
                  <a:path h="247712" w="500863">
                    <a:moveTo>
                      <a:pt x="0" y="0"/>
                    </a:moveTo>
                    <a:lnTo>
                      <a:pt x="500863" y="0"/>
                    </a:lnTo>
                    <a:lnTo>
                      <a:pt x="500863" y="247712"/>
                    </a:lnTo>
                    <a:lnTo>
                      <a:pt x="0" y="24771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500863" cy="2953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790305" y="9253328"/>
              <a:ext cx="1559694" cy="1131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2"/>
                </a:lnSpc>
              </a:pPr>
              <a:r>
                <a:rPr lang="en-US" sz="2487" b="true">
                  <a:solidFill>
                    <a:srgbClr val="002F1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Layer</a:t>
              </a:r>
            </a:p>
          </p:txBody>
        </p:sp>
        <p:grpSp>
          <p:nvGrpSpPr>
            <p:cNvPr name="Group 60" id="60"/>
            <p:cNvGrpSpPr/>
            <p:nvPr/>
          </p:nvGrpSpPr>
          <p:grpSpPr>
            <a:xfrm rot="0">
              <a:off x="0" y="0"/>
              <a:ext cx="3238500" cy="11013693"/>
              <a:chOff x="0" y="0"/>
              <a:chExt cx="639704" cy="2175544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639704" cy="2175544"/>
              </a:xfrm>
              <a:custGeom>
                <a:avLst/>
                <a:gdLst/>
                <a:ahLst/>
                <a:cxnLst/>
                <a:rect r="r" b="b" t="t" l="l"/>
                <a:pathLst>
                  <a:path h="2175544" w="639704">
                    <a:moveTo>
                      <a:pt x="0" y="0"/>
                    </a:moveTo>
                    <a:lnTo>
                      <a:pt x="639704" y="0"/>
                    </a:lnTo>
                    <a:lnTo>
                      <a:pt x="639704" y="2175544"/>
                    </a:lnTo>
                    <a:lnTo>
                      <a:pt x="0" y="217554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7932"/>
                </a:solidFill>
                <a:prstDash val="solid"/>
                <a:miter/>
              </a:ln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57150"/>
                <a:ext cx="639704" cy="22326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63" id="63"/>
            <p:cNvSpPr/>
            <p:nvPr/>
          </p:nvSpPr>
          <p:spPr>
            <a:xfrm flipH="false" flipV="false" rot="0">
              <a:off x="349079" y="5219988"/>
              <a:ext cx="2540342" cy="2008849"/>
            </a:xfrm>
            <a:custGeom>
              <a:avLst/>
              <a:gdLst/>
              <a:ahLst/>
              <a:cxnLst/>
              <a:rect r="r" b="b" t="t" l="l"/>
              <a:pathLst>
                <a:path h="2008849" w="2540342">
                  <a:moveTo>
                    <a:pt x="0" y="0"/>
                  </a:moveTo>
                  <a:lnTo>
                    <a:pt x="2540342" y="0"/>
                  </a:lnTo>
                  <a:lnTo>
                    <a:pt x="2540342" y="2008849"/>
                  </a:lnTo>
                  <a:lnTo>
                    <a:pt x="0" y="2008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-163592" b="0"/>
              </a:stretch>
            </a:blipFill>
          </p:spPr>
        </p:sp>
      </p:grpSp>
      <p:sp>
        <p:nvSpPr>
          <p:cNvPr name="TextBox 64" id="64"/>
          <p:cNvSpPr txBox="true"/>
          <p:nvPr/>
        </p:nvSpPr>
        <p:spPr>
          <a:xfrm rot="0">
            <a:off x="6795507" y="7801318"/>
            <a:ext cx="2203313" cy="600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</a:pPr>
            <a:r>
              <a:rPr lang="en-US" sz="3504" b="true">
                <a:solidFill>
                  <a:srgbClr val="002F1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59578" y="481693"/>
            <a:ext cx="1069513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System Architecture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7668875" y="9069130"/>
            <a:ext cx="50074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827919" y="4590152"/>
            <a:ext cx="1072155" cy="105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 flipV="true">
            <a:off x="6331620" y="3545588"/>
            <a:ext cx="1730358" cy="10550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00074" y="3384908"/>
            <a:ext cx="2431545" cy="2431545"/>
          </a:xfrm>
          <a:custGeom>
            <a:avLst/>
            <a:gdLst/>
            <a:ahLst/>
            <a:cxnLst/>
            <a:rect r="r" b="b" t="t" l="l"/>
            <a:pathLst>
              <a:path h="2431545" w="2431545">
                <a:moveTo>
                  <a:pt x="0" y="0"/>
                </a:moveTo>
                <a:lnTo>
                  <a:pt x="2431546" y="0"/>
                </a:lnTo>
                <a:lnTo>
                  <a:pt x="2431546" y="2431546"/>
                </a:lnTo>
                <a:lnTo>
                  <a:pt x="0" y="2431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1639406">
            <a:off x="14020006" y="6256588"/>
            <a:ext cx="2114168" cy="686959"/>
            <a:chOff x="0" y="0"/>
            <a:chExt cx="2818890" cy="91594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666114" y="0"/>
              <a:ext cx="1510794" cy="915946"/>
              <a:chOff x="0" y="0"/>
              <a:chExt cx="298428" cy="1809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98428" cy="180928"/>
              </a:xfrm>
              <a:custGeom>
                <a:avLst/>
                <a:gdLst/>
                <a:ahLst/>
                <a:cxnLst/>
                <a:rect r="r" b="b" t="t" l="l"/>
                <a:pathLst>
                  <a:path h="180928" w="298428">
                    <a:moveTo>
                      <a:pt x="0" y="0"/>
                    </a:moveTo>
                    <a:lnTo>
                      <a:pt x="298428" y="0"/>
                    </a:lnTo>
                    <a:lnTo>
                      <a:pt x="298428" y="180928"/>
                    </a:lnTo>
                    <a:lnTo>
                      <a:pt x="0" y="18092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298428" cy="2380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284"/>
              <a:ext cx="2818890" cy="81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1"/>
                </a:lnSpc>
              </a:pPr>
              <a:r>
                <a:rPr lang="en-US" sz="3687" b="true">
                  <a:solidFill>
                    <a:srgbClr val="002F1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API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173896" y="6631554"/>
            <a:ext cx="1975361" cy="1973391"/>
          </a:xfrm>
          <a:custGeom>
            <a:avLst/>
            <a:gdLst/>
            <a:ahLst/>
            <a:cxnLst/>
            <a:rect r="r" b="b" t="t" l="l"/>
            <a:pathLst>
              <a:path h="1973391" w="1975361">
                <a:moveTo>
                  <a:pt x="0" y="0"/>
                </a:moveTo>
                <a:lnTo>
                  <a:pt x="1975361" y="0"/>
                </a:lnTo>
                <a:lnTo>
                  <a:pt x="1975361" y="1973390"/>
                </a:lnTo>
                <a:lnTo>
                  <a:pt x="0" y="1973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892" t="-18974" r="-6498" b="-325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8790" y="3545588"/>
            <a:ext cx="2089129" cy="2089129"/>
          </a:xfrm>
          <a:custGeom>
            <a:avLst/>
            <a:gdLst/>
            <a:ahLst/>
            <a:cxnLst/>
            <a:rect r="r" b="b" t="t" l="l"/>
            <a:pathLst>
              <a:path h="2089129" w="2089129">
                <a:moveTo>
                  <a:pt x="0" y="0"/>
                </a:moveTo>
                <a:lnTo>
                  <a:pt x="2089129" y="0"/>
                </a:lnTo>
                <a:lnTo>
                  <a:pt x="2089129" y="2089129"/>
                </a:lnTo>
                <a:lnTo>
                  <a:pt x="0" y="2089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6331620" y="4600681"/>
            <a:ext cx="1539705" cy="18232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10201084" y="2667265"/>
            <a:ext cx="1742113" cy="3024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10035369" y="6423970"/>
            <a:ext cx="221286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2248998" y="7583909"/>
            <a:ext cx="1767838" cy="2036660"/>
          </a:xfrm>
          <a:custGeom>
            <a:avLst/>
            <a:gdLst/>
            <a:ahLst/>
            <a:cxnLst/>
            <a:rect r="r" b="b" t="t" l="l"/>
            <a:pathLst>
              <a:path h="2036660" w="1767838">
                <a:moveTo>
                  <a:pt x="0" y="0"/>
                </a:moveTo>
                <a:lnTo>
                  <a:pt x="1767838" y="0"/>
                </a:lnTo>
                <a:lnTo>
                  <a:pt x="1767838" y="2036661"/>
                </a:lnTo>
                <a:lnTo>
                  <a:pt x="0" y="2036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48232" y="5405640"/>
            <a:ext cx="1767838" cy="2036660"/>
          </a:xfrm>
          <a:custGeom>
            <a:avLst/>
            <a:gdLst/>
            <a:ahLst/>
            <a:cxnLst/>
            <a:rect r="r" b="b" t="t" l="l"/>
            <a:pathLst>
              <a:path h="2036660" w="1767838">
                <a:moveTo>
                  <a:pt x="0" y="0"/>
                </a:moveTo>
                <a:lnTo>
                  <a:pt x="1767838" y="0"/>
                </a:lnTo>
                <a:lnTo>
                  <a:pt x="1767838" y="2036660"/>
                </a:lnTo>
                <a:lnTo>
                  <a:pt x="0" y="2036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14016070" y="6423970"/>
            <a:ext cx="2157825" cy="11942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>
            <a:off x="14016836" y="7618249"/>
            <a:ext cx="2157059" cy="9839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5115847" y="5816454"/>
            <a:ext cx="0" cy="27857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V="true">
            <a:off x="5115847" y="8602239"/>
            <a:ext cx="71331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7161576" y="4418441"/>
            <a:ext cx="9785" cy="22131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>
            <a:off x="17161576" y="4418441"/>
            <a:ext cx="9785" cy="22131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11943197" y="1280574"/>
            <a:ext cx="2378674" cy="2773382"/>
            <a:chOff x="0" y="0"/>
            <a:chExt cx="3171566" cy="369784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806450"/>
              <a:ext cx="3171566" cy="2891393"/>
            </a:xfrm>
            <a:custGeom>
              <a:avLst/>
              <a:gdLst/>
              <a:ahLst/>
              <a:cxnLst/>
              <a:rect r="r" b="b" t="t" l="l"/>
              <a:pathLst>
                <a:path h="2891393" w="3171566">
                  <a:moveTo>
                    <a:pt x="0" y="0"/>
                  </a:moveTo>
                  <a:lnTo>
                    <a:pt x="3171566" y="0"/>
                  </a:lnTo>
                  <a:lnTo>
                    <a:pt x="3171566" y="2891393"/>
                  </a:lnTo>
                  <a:lnTo>
                    <a:pt x="0" y="2891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3793" t="-17147" r="-11954" b="-20785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0" y="0"/>
              <a:ext cx="3171566" cy="915946"/>
              <a:chOff x="0" y="0"/>
              <a:chExt cx="626482" cy="18092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26482" cy="180928"/>
              </a:xfrm>
              <a:custGeom>
                <a:avLst/>
                <a:gdLst/>
                <a:ahLst/>
                <a:cxnLst/>
                <a:rect r="r" b="b" t="t" l="l"/>
                <a:pathLst>
                  <a:path h="180928" w="626482">
                    <a:moveTo>
                      <a:pt x="0" y="0"/>
                    </a:moveTo>
                    <a:lnTo>
                      <a:pt x="626482" y="0"/>
                    </a:lnTo>
                    <a:lnTo>
                      <a:pt x="626482" y="180928"/>
                    </a:lnTo>
                    <a:lnTo>
                      <a:pt x="0" y="18092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626482" cy="2380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76338" y="100643"/>
              <a:ext cx="2818890" cy="81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1"/>
                </a:lnSpc>
              </a:pPr>
              <a:r>
                <a:rPr lang="en-US" sz="3687" b="true">
                  <a:solidFill>
                    <a:srgbClr val="002F1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CNN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086916" y="1687310"/>
            <a:ext cx="2114168" cy="2564749"/>
            <a:chOff x="0" y="0"/>
            <a:chExt cx="2818890" cy="341966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93851" y="788478"/>
              <a:ext cx="2631188" cy="2631188"/>
            </a:xfrm>
            <a:custGeom>
              <a:avLst/>
              <a:gdLst/>
              <a:ahLst/>
              <a:cxnLst/>
              <a:rect r="r" b="b" t="t" l="l"/>
              <a:pathLst>
                <a:path h="2631188" w="2631188">
                  <a:moveTo>
                    <a:pt x="0" y="0"/>
                  </a:moveTo>
                  <a:lnTo>
                    <a:pt x="2631188" y="0"/>
                  </a:lnTo>
                  <a:lnTo>
                    <a:pt x="2631188" y="2631188"/>
                  </a:lnTo>
                  <a:lnTo>
                    <a:pt x="0" y="2631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-66675"/>
              <a:ext cx="2818890" cy="81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1"/>
                </a:lnSpc>
              </a:pPr>
              <a:r>
                <a:rPr lang="en-US" sz="3687" b="true">
                  <a:solidFill>
                    <a:srgbClr val="002F1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Photo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887831" y="5283911"/>
            <a:ext cx="2164044" cy="2632313"/>
            <a:chOff x="0" y="0"/>
            <a:chExt cx="2885393" cy="35097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703051"/>
              <a:ext cx="2885393" cy="2806700"/>
            </a:xfrm>
            <a:custGeom>
              <a:avLst/>
              <a:gdLst/>
              <a:ahLst/>
              <a:cxnLst/>
              <a:rect r="r" b="b" t="t" l="l"/>
              <a:pathLst>
                <a:path h="2806700" w="2885393">
                  <a:moveTo>
                    <a:pt x="0" y="0"/>
                  </a:moveTo>
                  <a:lnTo>
                    <a:pt x="2885393" y="0"/>
                  </a:lnTo>
                  <a:lnTo>
                    <a:pt x="2885393" y="2806700"/>
                  </a:lnTo>
                  <a:lnTo>
                    <a:pt x="0" y="2806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66502" y="-66675"/>
              <a:ext cx="2818890" cy="81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1"/>
                </a:lnSpc>
              </a:pPr>
              <a:r>
                <a:rPr lang="en-US" sz="3687" b="true">
                  <a:solidFill>
                    <a:srgbClr val="002F1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Chat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3132151" y="4053957"/>
            <a:ext cx="0" cy="13516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15967464" y="1602532"/>
            <a:ext cx="2181792" cy="2451425"/>
          </a:xfrm>
          <a:custGeom>
            <a:avLst/>
            <a:gdLst/>
            <a:ahLst/>
            <a:cxnLst/>
            <a:rect r="r" b="b" t="t" l="l"/>
            <a:pathLst>
              <a:path h="2451425" w="2181792">
                <a:moveTo>
                  <a:pt x="0" y="0"/>
                </a:moveTo>
                <a:lnTo>
                  <a:pt x="2181793" y="0"/>
                </a:lnTo>
                <a:lnTo>
                  <a:pt x="2181793" y="2451425"/>
                </a:lnTo>
                <a:lnTo>
                  <a:pt x="0" y="24514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046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028700" y="780512"/>
            <a:ext cx="607204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Algorithm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404365" y="9187182"/>
            <a:ext cx="500743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3"/>
              </a:lnSpc>
            </a:pPr>
            <a:r>
              <a:rPr lang="en-US" sz="696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C4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6978" y="1634535"/>
            <a:ext cx="8217914" cy="8442335"/>
            <a:chOff x="0" y="0"/>
            <a:chExt cx="10957219" cy="11256447"/>
          </a:xfrm>
        </p:grpSpPr>
        <p:sp>
          <p:nvSpPr>
            <p:cNvPr name="Freeform 3" id="3" descr="an illustration of a cauliflower"/>
            <p:cNvSpPr/>
            <p:nvPr/>
          </p:nvSpPr>
          <p:spPr>
            <a:xfrm flipH="false" flipV="false" rot="0">
              <a:off x="0" y="3435662"/>
              <a:ext cx="3687131" cy="3687131"/>
            </a:xfrm>
            <a:custGeom>
              <a:avLst/>
              <a:gdLst/>
              <a:ahLst/>
              <a:cxnLst/>
              <a:rect r="r" b="b" t="t" l="l"/>
              <a:pathLst>
                <a:path h="3687131" w="3687131">
                  <a:moveTo>
                    <a:pt x="0" y="0"/>
                  </a:moveTo>
                  <a:lnTo>
                    <a:pt x="3687131" y="0"/>
                  </a:lnTo>
                  <a:lnTo>
                    <a:pt x="3687131" y="3687131"/>
                  </a:lnTo>
                  <a:lnTo>
                    <a:pt x="0" y="3687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 descr="an illustration of rambutan"/>
            <p:cNvSpPr/>
            <p:nvPr/>
          </p:nvSpPr>
          <p:spPr>
            <a:xfrm flipH="false" flipV="false" rot="0">
              <a:off x="7329910" y="0"/>
              <a:ext cx="2881998" cy="3445867"/>
            </a:xfrm>
            <a:custGeom>
              <a:avLst/>
              <a:gdLst/>
              <a:ahLst/>
              <a:cxnLst/>
              <a:rect r="r" b="b" t="t" l="l"/>
              <a:pathLst>
                <a:path h="3445867" w="2881998">
                  <a:moveTo>
                    <a:pt x="0" y="0"/>
                  </a:moveTo>
                  <a:lnTo>
                    <a:pt x="2881998" y="0"/>
                  </a:lnTo>
                  <a:lnTo>
                    <a:pt x="2881998" y="3445867"/>
                  </a:lnTo>
                  <a:lnTo>
                    <a:pt x="0" y="3445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 descr="an illustration of an apple"/>
            <p:cNvSpPr/>
            <p:nvPr/>
          </p:nvSpPr>
          <p:spPr>
            <a:xfrm flipH="false" flipV="false" rot="0">
              <a:off x="2890538" y="203074"/>
              <a:ext cx="4271312" cy="3005450"/>
            </a:xfrm>
            <a:custGeom>
              <a:avLst/>
              <a:gdLst/>
              <a:ahLst/>
              <a:cxnLst/>
              <a:rect r="r" b="b" t="t" l="l"/>
              <a:pathLst>
                <a:path h="3005450" w="4271312">
                  <a:moveTo>
                    <a:pt x="0" y="0"/>
                  </a:moveTo>
                  <a:lnTo>
                    <a:pt x="4271311" y="0"/>
                  </a:lnTo>
                  <a:lnTo>
                    <a:pt x="4271311" y="3005450"/>
                  </a:lnTo>
                  <a:lnTo>
                    <a:pt x="0" y="3005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 descr="an illustration of a bell pepper"/>
            <p:cNvSpPr/>
            <p:nvPr/>
          </p:nvSpPr>
          <p:spPr>
            <a:xfrm flipH="false" flipV="false" rot="0">
              <a:off x="3806692" y="4201618"/>
              <a:ext cx="2439003" cy="3502485"/>
            </a:xfrm>
            <a:custGeom>
              <a:avLst/>
              <a:gdLst/>
              <a:ahLst/>
              <a:cxnLst/>
              <a:rect r="r" b="b" t="t" l="l"/>
              <a:pathLst>
                <a:path h="3502485" w="2439003">
                  <a:moveTo>
                    <a:pt x="0" y="0"/>
                  </a:moveTo>
                  <a:lnTo>
                    <a:pt x="2439003" y="0"/>
                  </a:lnTo>
                  <a:lnTo>
                    <a:pt x="2439003" y="3502485"/>
                  </a:lnTo>
                  <a:lnTo>
                    <a:pt x="0" y="350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 descr="an illustration of a carrot"/>
            <p:cNvSpPr/>
            <p:nvPr/>
          </p:nvSpPr>
          <p:spPr>
            <a:xfrm flipH="false" flipV="false" rot="0">
              <a:off x="9551132" y="2957645"/>
              <a:ext cx="1093809" cy="4931104"/>
            </a:xfrm>
            <a:custGeom>
              <a:avLst/>
              <a:gdLst/>
              <a:ahLst/>
              <a:cxnLst/>
              <a:rect r="r" b="b" t="t" l="l"/>
              <a:pathLst>
                <a:path h="4931104" w="1093809">
                  <a:moveTo>
                    <a:pt x="0" y="0"/>
                  </a:moveTo>
                  <a:lnTo>
                    <a:pt x="1093808" y="0"/>
                  </a:lnTo>
                  <a:lnTo>
                    <a:pt x="1093808" y="4931104"/>
                  </a:lnTo>
                  <a:lnTo>
                    <a:pt x="0" y="49311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65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 descr="an illustration of lotus root"/>
            <p:cNvSpPr/>
            <p:nvPr/>
          </p:nvSpPr>
          <p:spPr>
            <a:xfrm flipH="false" flipV="false" rot="-5400000">
              <a:off x="1974099" y="6824914"/>
              <a:ext cx="2457433" cy="6405632"/>
            </a:xfrm>
            <a:custGeom>
              <a:avLst/>
              <a:gdLst/>
              <a:ahLst/>
              <a:cxnLst/>
              <a:rect r="r" b="b" t="t" l="l"/>
              <a:pathLst>
                <a:path h="6405632" w="2457433">
                  <a:moveTo>
                    <a:pt x="0" y="0"/>
                  </a:moveTo>
                  <a:lnTo>
                    <a:pt x="2457434" y="0"/>
                  </a:lnTo>
                  <a:lnTo>
                    <a:pt x="2457434" y="6405632"/>
                  </a:lnTo>
                  <a:lnTo>
                    <a:pt x="0" y="640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5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 descr="an illustration of a radish"/>
            <p:cNvSpPr/>
            <p:nvPr/>
          </p:nvSpPr>
          <p:spPr>
            <a:xfrm flipH="false" flipV="false" rot="0">
              <a:off x="7161849" y="3915015"/>
              <a:ext cx="1200640" cy="4260336"/>
            </a:xfrm>
            <a:custGeom>
              <a:avLst/>
              <a:gdLst/>
              <a:ahLst/>
              <a:cxnLst/>
              <a:rect r="r" b="b" t="t" l="l"/>
              <a:pathLst>
                <a:path h="4260336" w="1200640">
                  <a:moveTo>
                    <a:pt x="0" y="0"/>
                  </a:moveTo>
                  <a:lnTo>
                    <a:pt x="1200640" y="0"/>
                  </a:lnTo>
                  <a:lnTo>
                    <a:pt x="1200640" y="4260336"/>
                  </a:lnTo>
                  <a:lnTo>
                    <a:pt x="0" y="4260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5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 descr="an illustration of mushrooms"/>
            <p:cNvSpPr/>
            <p:nvPr/>
          </p:nvSpPr>
          <p:spPr>
            <a:xfrm flipH="true" flipV="false" rot="0">
              <a:off x="6997901" y="8463328"/>
              <a:ext cx="3959318" cy="2793119"/>
            </a:xfrm>
            <a:custGeom>
              <a:avLst/>
              <a:gdLst/>
              <a:ahLst/>
              <a:cxnLst/>
              <a:rect r="r" b="b" t="t" l="l"/>
              <a:pathLst>
                <a:path h="2793119" w="3959318">
                  <a:moveTo>
                    <a:pt x="3959318" y="0"/>
                  </a:moveTo>
                  <a:lnTo>
                    <a:pt x="0" y="0"/>
                  </a:lnTo>
                  <a:lnTo>
                    <a:pt x="0" y="2793119"/>
                  </a:lnTo>
                  <a:lnTo>
                    <a:pt x="3959318" y="2793119"/>
                  </a:lnTo>
                  <a:lnTo>
                    <a:pt x="3959318" y="0"/>
                  </a:lnTo>
                  <a:close/>
                </a:path>
              </a:pathLst>
            </a:custGeom>
            <a:blipFill>
              <a:blip r:embed="rId16">
                <a:alphaModFix amt="65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395834" y="212653"/>
            <a:ext cx="2768680" cy="2314149"/>
            <a:chOff x="0" y="0"/>
            <a:chExt cx="729200" cy="6094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9200" cy="609488"/>
            </a:xfrm>
            <a:custGeom>
              <a:avLst/>
              <a:gdLst/>
              <a:ahLst/>
              <a:cxnLst/>
              <a:rect r="r" b="b" t="t" l="l"/>
              <a:pathLst>
                <a:path h="609488" w="729200">
                  <a:moveTo>
                    <a:pt x="142609" y="0"/>
                  </a:moveTo>
                  <a:lnTo>
                    <a:pt x="586591" y="0"/>
                  </a:lnTo>
                  <a:cubicBezTo>
                    <a:pt x="665351" y="0"/>
                    <a:pt x="729200" y="63848"/>
                    <a:pt x="729200" y="142609"/>
                  </a:cubicBezTo>
                  <a:lnTo>
                    <a:pt x="729200" y="466879"/>
                  </a:lnTo>
                  <a:cubicBezTo>
                    <a:pt x="729200" y="545640"/>
                    <a:pt x="665351" y="609488"/>
                    <a:pt x="586591" y="609488"/>
                  </a:cubicBezTo>
                  <a:lnTo>
                    <a:pt x="142609" y="609488"/>
                  </a:lnTo>
                  <a:cubicBezTo>
                    <a:pt x="63848" y="609488"/>
                    <a:pt x="0" y="545640"/>
                    <a:pt x="0" y="466879"/>
                  </a:cubicBezTo>
                  <a:lnTo>
                    <a:pt x="0" y="142609"/>
                  </a:lnTo>
                  <a:cubicBezTo>
                    <a:pt x="0" y="63848"/>
                    <a:pt x="63848" y="0"/>
                    <a:pt x="142609" y="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29200" cy="666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395834" y="434109"/>
            <a:ext cx="2768680" cy="1771955"/>
          </a:xfrm>
          <a:custGeom>
            <a:avLst/>
            <a:gdLst/>
            <a:ahLst/>
            <a:cxnLst/>
            <a:rect r="r" b="b" t="t" l="l"/>
            <a:pathLst>
              <a:path h="1771955" w="2768680">
                <a:moveTo>
                  <a:pt x="0" y="0"/>
                </a:moveTo>
                <a:lnTo>
                  <a:pt x="2768680" y="0"/>
                </a:lnTo>
                <a:lnTo>
                  <a:pt x="2768680" y="1771955"/>
                </a:lnTo>
                <a:lnTo>
                  <a:pt x="0" y="177195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28603" y="476250"/>
            <a:ext cx="851539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79"/>
              </a:lnSpc>
            </a:pPr>
            <a:r>
              <a:rPr lang="en-US" sz="8899">
                <a:solidFill>
                  <a:srgbClr val="002F15"/>
                </a:solidFill>
                <a:latin typeface="Sergio Trendy"/>
                <a:ea typeface="Sergio Trendy"/>
                <a:cs typeface="Sergio Trendy"/>
                <a:sym typeface="Sergio Trendy"/>
              </a:rPr>
              <a:t>Technologies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496413" y="5326726"/>
            <a:ext cx="8567521" cy="2314149"/>
            <a:chOff x="0" y="0"/>
            <a:chExt cx="2256467" cy="6094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56467" cy="609488"/>
            </a:xfrm>
            <a:custGeom>
              <a:avLst/>
              <a:gdLst/>
              <a:ahLst/>
              <a:cxnLst/>
              <a:rect r="r" b="b" t="t" l="l"/>
              <a:pathLst>
                <a:path h="609488" w="2256467">
                  <a:moveTo>
                    <a:pt x="46085" y="0"/>
                  </a:moveTo>
                  <a:lnTo>
                    <a:pt x="2210381" y="0"/>
                  </a:lnTo>
                  <a:cubicBezTo>
                    <a:pt x="2235833" y="0"/>
                    <a:pt x="2256467" y="20633"/>
                    <a:pt x="2256467" y="46085"/>
                  </a:cubicBezTo>
                  <a:lnTo>
                    <a:pt x="2256467" y="563402"/>
                  </a:lnTo>
                  <a:cubicBezTo>
                    <a:pt x="2256467" y="575625"/>
                    <a:pt x="2251611" y="587347"/>
                    <a:pt x="2242969" y="595990"/>
                  </a:cubicBezTo>
                  <a:cubicBezTo>
                    <a:pt x="2234326" y="604632"/>
                    <a:pt x="2222604" y="609488"/>
                    <a:pt x="2210381" y="609488"/>
                  </a:cubicBezTo>
                  <a:lnTo>
                    <a:pt x="46085" y="609488"/>
                  </a:lnTo>
                  <a:cubicBezTo>
                    <a:pt x="20633" y="609488"/>
                    <a:pt x="0" y="588855"/>
                    <a:pt x="0" y="563402"/>
                  </a:cubicBezTo>
                  <a:lnTo>
                    <a:pt x="0" y="46085"/>
                  </a:lnTo>
                  <a:cubicBezTo>
                    <a:pt x="0" y="20633"/>
                    <a:pt x="20633" y="0"/>
                    <a:pt x="46085" y="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256467" cy="666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815433" y="5564774"/>
            <a:ext cx="7929482" cy="1838053"/>
            <a:chOff x="0" y="0"/>
            <a:chExt cx="2088423" cy="4840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88423" cy="484096"/>
            </a:xfrm>
            <a:custGeom>
              <a:avLst/>
              <a:gdLst/>
              <a:ahLst/>
              <a:cxnLst/>
              <a:rect r="r" b="b" t="t" l="l"/>
              <a:pathLst>
                <a:path h="484096" w="2088423">
                  <a:moveTo>
                    <a:pt x="49794" y="0"/>
                  </a:moveTo>
                  <a:lnTo>
                    <a:pt x="2038629" y="0"/>
                  </a:lnTo>
                  <a:cubicBezTo>
                    <a:pt x="2066130" y="0"/>
                    <a:pt x="2088423" y="22293"/>
                    <a:pt x="2088423" y="49794"/>
                  </a:cubicBezTo>
                  <a:lnTo>
                    <a:pt x="2088423" y="434303"/>
                  </a:lnTo>
                  <a:cubicBezTo>
                    <a:pt x="2088423" y="447509"/>
                    <a:pt x="2083177" y="460174"/>
                    <a:pt x="2073839" y="469512"/>
                  </a:cubicBezTo>
                  <a:cubicBezTo>
                    <a:pt x="2064501" y="478850"/>
                    <a:pt x="2051836" y="484096"/>
                    <a:pt x="2038629" y="484096"/>
                  </a:cubicBezTo>
                  <a:lnTo>
                    <a:pt x="49794" y="484096"/>
                  </a:lnTo>
                  <a:cubicBezTo>
                    <a:pt x="36588" y="484096"/>
                    <a:pt x="23922" y="478850"/>
                    <a:pt x="14584" y="469512"/>
                  </a:cubicBezTo>
                  <a:cubicBezTo>
                    <a:pt x="5246" y="460174"/>
                    <a:pt x="0" y="447509"/>
                    <a:pt x="0" y="434303"/>
                  </a:cubicBezTo>
                  <a:lnTo>
                    <a:pt x="0" y="49794"/>
                  </a:lnTo>
                  <a:cubicBezTo>
                    <a:pt x="0" y="36588"/>
                    <a:pt x="5246" y="23922"/>
                    <a:pt x="14584" y="14584"/>
                  </a:cubicBezTo>
                  <a:cubicBezTo>
                    <a:pt x="23922" y="5246"/>
                    <a:pt x="36588" y="0"/>
                    <a:pt x="497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2088423" cy="560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Dataset taken from UECFOOD100 library</a:t>
              </a:r>
            </a:p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around 8000 pictures of 100 categories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96413" y="7762721"/>
            <a:ext cx="8567521" cy="2314149"/>
            <a:chOff x="0" y="0"/>
            <a:chExt cx="2256467" cy="609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56467" cy="609488"/>
            </a:xfrm>
            <a:custGeom>
              <a:avLst/>
              <a:gdLst/>
              <a:ahLst/>
              <a:cxnLst/>
              <a:rect r="r" b="b" t="t" l="l"/>
              <a:pathLst>
                <a:path h="609488" w="2256467">
                  <a:moveTo>
                    <a:pt x="46085" y="0"/>
                  </a:moveTo>
                  <a:lnTo>
                    <a:pt x="2210381" y="0"/>
                  </a:lnTo>
                  <a:cubicBezTo>
                    <a:pt x="2235833" y="0"/>
                    <a:pt x="2256467" y="20633"/>
                    <a:pt x="2256467" y="46085"/>
                  </a:cubicBezTo>
                  <a:lnTo>
                    <a:pt x="2256467" y="563402"/>
                  </a:lnTo>
                  <a:cubicBezTo>
                    <a:pt x="2256467" y="575625"/>
                    <a:pt x="2251611" y="587347"/>
                    <a:pt x="2242969" y="595990"/>
                  </a:cubicBezTo>
                  <a:cubicBezTo>
                    <a:pt x="2234326" y="604632"/>
                    <a:pt x="2222604" y="609488"/>
                    <a:pt x="2210381" y="609488"/>
                  </a:cubicBezTo>
                  <a:lnTo>
                    <a:pt x="46085" y="609488"/>
                  </a:lnTo>
                  <a:cubicBezTo>
                    <a:pt x="20633" y="609488"/>
                    <a:pt x="0" y="588855"/>
                    <a:pt x="0" y="563402"/>
                  </a:cubicBezTo>
                  <a:lnTo>
                    <a:pt x="0" y="46085"/>
                  </a:lnTo>
                  <a:cubicBezTo>
                    <a:pt x="0" y="20633"/>
                    <a:pt x="20633" y="0"/>
                    <a:pt x="46085" y="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256467" cy="666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815433" y="8000769"/>
            <a:ext cx="7929482" cy="1838053"/>
            <a:chOff x="0" y="0"/>
            <a:chExt cx="2088423" cy="4840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88423" cy="484096"/>
            </a:xfrm>
            <a:custGeom>
              <a:avLst/>
              <a:gdLst/>
              <a:ahLst/>
              <a:cxnLst/>
              <a:rect r="r" b="b" t="t" l="l"/>
              <a:pathLst>
                <a:path h="484096" w="2088423">
                  <a:moveTo>
                    <a:pt x="49794" y="0"/>
                  </a:moveTo>
                  <a:lnTo>
                    <a:pt x="2038629" y="0"/>
                  </a:lnTo>
                  <a:cubicBezTo>
                    <a:pt x="2066130" y="0"/>
                    <a:pt x="2088423" y="22293"/>
                    <a:pt x="2088423" y="49794"/>
                  </a:cubicBezTo>
                  <a:lnTo>
                    <a:pt x="2088423" y="434303"/>
                  </a:lnTo>
                  <a:cubicBezTo>
                    <a:pt x="2088423" y="447509"/>
                    <a:pt x="2083177" y="460174"/>
                    <a:pt x="2073839" y="469512"/>
                  </a:cubicBezTo>
                  <a:cubicBezTo>
                    <a:pt x="2064501" y="478850"/>
                    <a:pt x="2051836" y="484096"/>
                    <a:pt x="2038629" y="484096"/>
                  </a:cubicBezTo>
                  <a:lnTo>
                    <a:pt x="49794" y="484096"/>
                  </a:lnTo>
                  <a:cubicBezTo>
                    <a:pt x="36588" y="484096"/>
                    <a:pt x="23922" y="478850"/>
                    <a:pt x="14584" y="469512"/>
                  </a:cubicBezTo>
                  <a:cubicBezTo>
                    <a:pt x="5246" y="460174"/>
                    <a:pt x="0" y="447509"/>
                    <a:pt x="0" y="434303"/>
                  </a:cubicBezTo>
                  <a:lnTo>
                    <a:pt x="0" y="49794"/>
                  </a:lnTo>
                  <a:cubicBezTo>
                    <a:pt x="0" y="36588"/>
                    <a:pt x="5246" y="23922"/>
                    <a:pt x="14584" y="14584"/>
                  </a:cubicBezTo>
                  <a:cubicBezTo>
                    <a:pt x="23922" y="5246"/>
                    <a:pt x="36588" y="0"/>
                    <a:pt x="497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2088423" cy="560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Diverse images with various angles, lighting, and backgrounds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96413" y="2888752"/>
            <a:ext cx="8567521" cy="2314149"/>
            <a:chOff x="0" y="0"/>
            <a:chExt cx="2256467" cy="609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56467" cy="609488"/>
            </a:xfrm>
            <a:custGeom>
              <a:avLst/>
              <a:gdLst/>
              <a:ahLst/>
              <a:cxnLst/>
              <a:rect r="r" b="b" t="t" l="l"/>
              <a:pathLst>
                <a:path h="609488" w="2256467">
                  <a:moveTo>
                    <a:pt x="46085" y="0"/>
                  </a:moveTo>
                  <a:lnTo>
                    <a:pt x="2210381" y="0"/>
                  </a:lnTo>
                  <a:cubicBezTo>
                    <a:pt x="2235833" y="0"/>
                    <a:pt x="2256467" y="20633"/>
                    <a:pt x="2256467" y="46085"/>
                  </a:cubicBezTo>
                  <a:lnTo>
                    <a:pt x="2256467" y="563402"/>
                  </a:lnTo>
                  <a:cubicBezTo>
                    <a:pt x="2256467" y="575625"/>
                    <a:pt x="2251611" y="587347"/>
                    <a:pt x="2242969" y="595990"/>
                  </a:cubicBezTo>
                  <a:cubicBezTo>
                    <a:pt x="2234326" y="604632"/>
                    <a:pt x="2222604" y="609488"/>
                    <a:pt x="2210381" y="609488"/>
                  </a:cubicBezTo>
                  <a:lnTo>
                    <a:pt x="46085" y="609488"/>
                  </a:lnTo>
                  <a:cubicBezTo>
                    <a:pt x="20633" y="609488"/>
                    <a:pt x="0" y="588855"/>
                    <a:pt x="0" y="563402"/>
                  </a:cubicBezTo>
                  <a:lnTo>
                    <a:pt x="0" y="46085"/>
                  </a:lnTo>
                  <a:cubicBezTo>
                    <a:pt x="0" y="20633"/>
                    <a:pt x="20633" y="0"/>
                    <a:pt x="46085" y="0"/>
                  </a:cubicBezTo>
                  <a:close/>
                </a:path>
              </a:pathLst>
            </a:custGeom>
            <a:solidFill>
              <a:srgbClr val="FFF0D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2256467" cy="666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815433" y="3126800"/>
            <a:ext cx="7929482" cy="1838053"/>
            <a:chOff x="0" y="0"/>
            <a:chExt cx="2088423" cy="48409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88423" cy="484096"/>
            </a:xfrm>
            <a:custGeom>
              <a:avLst/>
              <a:gdLst/>
              <a:ahLst/>
              <a:cxnLst/>
              <a:rect r="r" b="b" t="t" l="l"/>
              <a:pathLst>
                <a:path h="484096" w="2088423">
                  <a:moveTo>
                    <a:pt x="49794" y="0"/>
                  </a:moveTo>
                  <a:lnTo>
                    <a:pt x="2038629" y="0"/>
                  </a:lnTo>
                  <a:cubicBezTo>
                    <a:pt x="2066130" y="0"/>
                    <a:pt x="2088423" y="22293"/>
                    <a:pt x="2088423" y="49794"/>
                  </a:cubicBezTo>
                  <a:lnTo>
                    <a:pt x="2088423" y="434303"/>
                  </a:lnTo>
                  <a:cubicBezTo>
                    <a:pt x="2088423" y="447509"/>
                    <a:pt x="2083177" y="460174"/>
                    <a:pt x="2073839" y="469512"/>
                  </a:cubicBezTo>
                  <a:cubicBezTo>
                    <a:pt x="2064501" y="478850"/>
                    <a:pt x="2051836" y="484096"/>
                    <a:pt x="2038629" y="484096"/>
                  </a:cubicBezTo>
                  <a:lnTo>
                    <a:pt x="49794" y="484096"/>
                  </a:lnTo>
                  <a:cubicBezTo>
                    <a:pt x="36588" y="484096"/>
                    <a:pt x="23922" y="478850"/>
                    <a:pt x="14584" y="469512"/>
                  </a:cubicBezTo>
                  <a:cubicBezTo>
                    <a:pt x="5246" y="460174"/>
                    <a:pt x="0" y="447509"/>
                    <a:pt x="0" y="434303"/>
                  </a:cubicBezTo>
                  <a:lnTo>
                    <a:pt x="0" y="49794"/>
                  </a:lnTo>
                  <a:cubicBezTo>
                    <a:pt x="0" y="36588"/>
                    <a:pt x="5246" y="23922"/>
                    <a:pt x="14584" y="14584"/>
                  </a:cubicBezTo>
                  <a:cubicBezTo>
                    <a:pt x="23922" y="5246"/>
                    <a:pt x="36588" y="0"/>
                    <a:pt x="4979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2088423" cy="560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Food recognition in apps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DAGQLiPkz9Y</dc:identifier>
  <dcterms:modified xsi:type="dcterms:W3CDTF">2011-08-01T06:04:30Z</dcterms:modified>
  <cp:revision>1</cp:revision>
  <dc:title>NutriSmart phase B</dc:title>
</cp:coreProperties>
</file>